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Lst>
  <p:sldIdLst>
    <p:sldId id="2134805133" r:id="rId3"/>
    <p:sldId id="2134805132" r:id="rId4"/>
    <p:sldId id="2134805232" r:id="rId5"/>
    <p:sldId id="2134805214" r:id="rId6"/>
    <p:sldId id="2134805233" r:id="rId7"/>
    <p:sldId id="2134805234" r:id="rId8"/>
    <p:sldId id="2134805235" r:id="rId9"/>
    <p:sldId id="2134805230" r:id="rId10"/>
    <p:sldId id="213480523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95DE0C-FF3B-4616-AEDE-A4C4AB80A573}" v="27" dt="2025-05-08T15:01:23.6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57" d="100"/>
          <a:sy n="57" d="100"/>
        </p:scale>
        <p:origin x="1260" y="2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Master" Target="slideMasters/slideMaster2.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rijat Chakraborty Store" userId="8f6aa2618df47760" providerId="LiveId" clId="{3195DE0C-FF3B-4616-AEDE-A4C4AB80A573}"/>
    <pc:docChg chg="undo custSel addSld delSld modSld">
      <pc:chgData name="Parijat Chakraborty Store" userId="8f6aa2618df47760" providerId="LiveId" clId="{3195DE0C-FF3B-4616-AEDE-A4C4AB80A573}" dt="2025-05-08T15:01:41.383" v="102" actId="478"/>
      <pc:docMkLst>
        <pc:docMk/>
      </pc:docMkLst>
      <pc:sldChg chg="del">
        <pc:chgData name="Parijat Chakraborty Store" userId="8f6aa2618df47760" providerId="LiveId" clId="{3195DE0C-FF3B-4616-AEDE-A4C4AB80A573}" dt="2025-05-08T14:54:53.667" v="63" actId="47"/>
        <pc:sldMkLst>
          <pc:docMk/>
          <pc:sldMk cId="1305311329" sldId="256"/>
        </pc:sldMkLst>
      </pc:sldChg>
      <pc:sldChg chg="addSp delSp modSp mod">
        <pc:chgData name="Parijat Chakraborty Store" userId="8f6aa2618df47760" providerId="LiveId" clId="{3195DE0C-FF3B-4616-AEDE-A4C4AB80A573}" dt="2025-05-08T15:01:41.383" v="102" actId="478"/>
        <pc:sldMkLst>
          <pc:docMk/>
          <pc:sldMk cId="2525703564" sldId="2134805132"/>
        </pc:sldMkLst>
        <pc:spChg chg="add del mod">
          <ac:chgData name="Parijat Chakraborty Store" userId="8f6aa2618df47760" providerId="LiveId" clId="{3195DE0C-FF3B-4616-AEDE-A4C4AB80A573}" dt="2025-05-08T09:50:49.091" v="16"/>
          <ac:spMkLst>
            <pc:docMk/>
            <pc:sldMk cId="2525703564" sldId="2134805132"/>
            <ac:spMk id="2" creationId="{98422894-CE1B-824B-53EF-796E11A7EEC9}"/>
          </ac:spMkLst>
        </pc:spChg>
        <pc:spChg chg="add mod">
          <ac:chgData name="Parijat Chakraborty Store" userId="8f6aa2618df47760" providerId="LiveId" clId="{3195DE0C-FF3B-4616-AEDE-A4C4AB80A573}" dt="2025-05-08T14:57:54.664" v="65"/>
          <ac:spMkLst>
            <pc:docMk/>
            <pc:sldMk cId="2525703564" sldId="2134805132"/>
            <ac:spMk id="3" creationId="{F8824AEE-E321-81E0-C759-21BD62B16F7C}"/>
          </ac:spMkLst>
        </pc:spChg>
        <pc:spChg chg="add del mod ord">
          <ac:chgData name="Parijat Chakraborty Store" userId="8f6aa2618df47760" providerId="LiveId" clId="{3195DE0C-FF3B-4616-AEDE-A4C4AB80A573}" dt="2025-05-08T14:54:43.354" v="62" actId="478"/>
          <ac:spMkLst>
            <pc:docMk/>
            <pc:sldMk cId="2525703564" sldId="2134805132"/>
            <ac:spMk id="5" creationId="{F57CBA9E-381F-6FC6-04D1-357DB9B9F92D}"/>
          </ac:spMkLst>
        </pc:spChg>
        <pc:spChg chg="del">
          <ac:chgData name="Parijat Chakraborty Store" userId="8f6aa2618df47760" providerId="LiveId" clId="{3195DE0C-FF3B-4616-AEDE-A4C4AB80A573}" dt="2025-05-08T09:47:24.592" v="0" actId="21"/>
          <ac:spMkLst>
            <pc:docMk/>
            <pc:sldMk cId="2525703564" sldId="2134805132"/>
            <ac:spMk id="6" creationId="{5DFA9A14-70BE-2FFE-9880-2F3A1D274387}"/>
          </ac:spMkLst>
        </pc:spChg>
        <pc:spChg chg="add del mod">
          <ac:chgData name="Parijat Chakraborty Store" userId="8f6aa2618df47760" providerId="LiveId" clId="{3195DE0C-FF3B-4616-AEDE-A4C4AB80A573}" dt="2025-05-08T14:58:34.817" v="73" actId="478"/>
          <ac:spMkLst>
            <pc:docMk/>
            <pc:sldMk cId="2525703564" sldId="2134805132"/>
            <ac:spMk id="6" creationId="{B02D664C-17A3-274B-4B59-F0E2214EEFC5}"/>
          </ac:spMkLst>
        </pc:spChg>
        <pc:spChg chg="add del mod">
          <ac:chgData name="Parijat Chakraborty Store" userId="8f6aa2618df47760" providerId="LiveId" clId="{3195DE0C-FF3B-4616-AEDE-A4C4AB80A573}" dt="2025-05-08T14:59:06.990" v="81" actId="478"/>
          <ac:spMkLst>
            <pc:docMk/>
            <pc:sldMk cId="2525703564" sldId="2134805132"/>
            <ac:spMk id="7" creationId="{3EA9083C-A9DC-5554-A2F7-FD9A0C70DACB}"/>
          </ac:spMkLst>
        </pc:spChg>
        <pc:spChg chg="add del mod">
          <ac:chgData name="Parijat Chakraborty Store" userId="8f6aa2618df47760" providerId="LiveId" clId="{3195DE0C-FF3B-4616-AEDE-A4C4AB80A573}" dt="2025-05-08T09:51:42.141" v="22"/>
          <ac:spMkLst>
            <pc:docMk/>
            <pc:sldMk cId="2525703564" sldId="2134805132"/>
            <ac:spMk id="7" creationId="{627C3301-BB79-E187-6BB7-3B276E8D0263}"/>
          </ac:spMkLst>
        </pc:spChg>
        <pc:spChg chg="add del mod">
          <ac:chgData name="Parijat Chakraborty Store" userId="8f6aa2618df47760" providerId="LiveId" clId="{3195DE0C-FF3B-4616-AEDE-A4C4AB80A573}" dt="2025-05-08T15:01:41.383" v="102" actId="478"/>
          <ac:spMkLst>
            <pc:docMk/>
            <pc:sldMk cId="2525703564" sldId="2134805132"/>
            <ac:spMk id="11" creationId="{D589CEFF-6CA1-2799-8EA9-F884944A525D}"/>
          </ac:spMkLst>
        </pc:spChg>
        <pc:picChg chg="add mod">
          <ac:chgData name="Parijat Chakraborty Store" userId="8f6aa2618df47760" providerId="LiveId" clId="{3195DE0C-FF3B-4616-AEDE-A4C4AB80A573}" dt="2025-05-08T15:01:23.633" v="100" actId="1076"/>
          <ac:picMkLst>
            <pc:docMk/>
            <pc:sldMk cId="2525703564" sldId="2134805132"/>
            <ac:picMk id="2" creationId="{A016CE7E-66C0-63C8-955B-8CE1EE7DCF32}"/>
          </ac:picMkLst>
        </pc:picChg>
        <pc:picChg chg="mod">
          <ac:chgData name="Parijat Chakraborty Store" userId="8f6aa2618df47760" providerId="LiveId" clId="{3195DE0C-FF3B-4616-AEDE-A4C4AB80A573}" dt="2025-05-08T09:50:02.460" v="15"/>
          <ac:picMkLst>
            <pc:docMk/>
            <pc:sldMk cId="2525703564" sldId="2134805132"/>
            <ac:picMk id="3" creationId="{24F1C492-569D-F754-471B-36A58C95BF87}"/>
          </ac:picMkLst>
        </pc:picChg>
        <pc:picChg chg="del mod">
          <ac:chgData name="Parijat Chakraborty Store" userId="8f6aa2618df47760" providerId="LiveId" clId="{3195DE0C-FF3B-4616-AEDE-A4C4AB80A573}" dt="2025-05-08T14:54:40.495" v="61" actId="478"/>
          <ac:picMkLst>
            <pc:docMk/>
            <pc:sldMk cId="2525703564" sldId="2134805132"/>
            <ac:picMk id="4" creationId="{0DC1181F-785E-0D4A-E16F-95B09D4D528C}"/>
          </ac:picMkLst>
        </pc:picChg>
        <pc:picChg chg="add del mod">
          <ac:chgData name="Parijat Chakraborty Store" userId="8f6aa2618df47760" providerId="LiveId" clId="{3195DE0C-FF3B-4616-AEDE-A4C4AB80A573}" dt="2025-05-08T09:50:49.091" v="16"/>
          <ac:picMkLst>
            <pc:docMk/>
            <pc:sldMk cId="2525703564" sldId="2134805132"/>
            <ac:picMk id="1026" creationId="{57F3B54B-9396-085E-FE82-984FB877E9EE}"/>
          </ac:picMkLst>
        </pc:picChg>
        <pc:cxnChg chg="add del mod">
          <ac:chgData name="Parijat Chakraborty Store" userId="8f6aa2618df47760" providerId="LiveId" clId="{3195DE0C-FF3B-4616-AEDE-A4C4AB80A573}" dt="2025-05-08T14:59:46.209" v="84" actId="478"/>
          <ac:cxnSpMkLst>
            <pc:docMk/>
            <pc:sldMk cId="2525703564" sldId="2134805132"/>
            <ac:cxnSpMk id="9" creationId="{621BF95C-7803-8501-5DC3-2224BA106D64}"/>
          </ac:cxnSpMkLst>
        </pc:cxnChg>
      </pc:sldChg>
      <pc:sldChg chg="modSp mod">
        <pc:chgData name="Parijat Chakraborty Store" userId="8f6aa2618df47760" providerId="LiveId" clId="{3195DE0C-FF3B-4616-AEDE-A4C4AB80A573}" dt="2025-05-08T09:50:00.194" v="11" actId="1076"/>
        <pc:sldMkLst>
          <pc:docMk/>
          <pc:sldMk cId="1592849209" sldId="2134805232"/>
        </pc:sldMkLst>
        <pc:picChg chg="mod">
          <ac:chgData name="Parijat Chakraborty Store" userId="8f6aa2618df47760" providerId="LiveId" clId="{3195DE0C-FF3B-4616-AEDE-A4C4AB80A573}" dt="2025-05-08T09:50:00.194" v="11" actId="1076"/>
          <ac:picMkLst>
            <pc:docMk/>
            <pc:sldMk cId="1592849209" sldId="2134805232"/>
            <ac:picMk id="27" creationId="{D02EF132-7BF1-4518-B705-3BE84870B9C2}"/>
          </ac:picMkLst>
        </pc:picChg>
      </pc:sldChg>
      <pc:sldChg chg="addSp delSp modSp add mod">
        <pc:chgData name="Parijat Chakraborty Store" userId="8f6aa2618df47760" providerId="LiveId" clId="{3195DE0C-FF3B-4616-AEDE-A4C4AB80A573}" dt="2025-05-08T09:53:17.348" v="34" actId="1076"/>
        <pc:sldMkLst>
          <pc:docMk/>
          <pc:sldMk cId="463223995" sldId="2134805233"/>
        </pc:sldMkLst>
        <pc:spChg chg="add">
          <ac:chgData name="Parijat Chakraborty Store" userId="8f6aa2618df47760" providerId="LiveId" clId="{3195DE0C-FF3B-4616-AEDE-A4C4AB80A573}" dt="2025-05-08T09:53:02.591" v="28" actId="11529"/>
          <ac:spMkLst>
            <pc:docMk/>
            <pc:sldMk cId="463223995" sldId="2134805233"/>
            <ac:spMk id="2" creationId="{B5BC0768-06CD-6E04-E063-85DE2858FB7F}"/>
          </ac:spMkLst>
        </pc:spChg>
        <pc:spChg chg="add mod">
          <ac:chgData name="Parijat Chakraborty Store" userId="8f6aa2618df47760" providerId="LiveId" clId="{3195DE0C-FF3B-4616-AEDE-A4C4AB80A573}" dt="2025-05-08T09:53:08.100" v="30" actId="1076"/>
          <ac:spMkLst>
            <pc:docMk/>
            <pc:sldMk cId="463223995" sldId="2134805233"/>
            <ac:spMk id="3" creationId="{C918AB56-43F4-AF92-4846-692F85332E41}"/>
          </ac:spMkLst>
        </pc:spChg>
        <pc:spChg chg="mod">
          <ac:chgData name="Parijat Chakraborty Store" userId="8f6aa2618df47760" providerId="LiveId" clId="{3195DE0C-FF3B-4616-AEDE-A4C4AB80A573}" dt="2025-05-08T09:52:52.765" v="27" actId="14100"/>
          <ac:spMkLst>
            <pc:docMk/>
            <pc:sldMk cId="463223995" sldId="2134805233"/>
            <ac:spMk id="4" creationId="{CF278B24-77EF-AE92-1E4C-D051E4996028}"/>
          </ac:spMkLst>
        </pc:spChg>
        <pc:spChg chg="del">
          <ac:chgData name="Parijat Chakraborty Store" userId="8f6aa2618df47760" providerId="LiveId" clId="{3195DE0C-FF3B-4616-AEDE-A4C4AB80A573}" dt="2025-05-08T09:52:39.815" v="24" actId="478"/>
          <ac:spMkLst>
            <pc:docMk/>
            <pc:sldMk cId="463223995" sldId="2134805233"/>
            <ac:spMk id="5" creationId="{108D8896-0881-2F6E-76AA-BE5DAE66293A}"/>
          </ac:spMkLst>
        </pc:spChg>
        <pc:spChg chg="del">
          <ac:chgData name="Parijat Chakraborty Store" userId="8f6aa2618df47760" providerId="LiveId" clId="{3195DE0C-FF3B-4616-AEDE-A4C4AB80A573}" dt="2025-05-08T09:52:41.594" v="25" actId="478"/>
          <ac:spMkLst>
            <pc:docMk/>
            <pc:sldMk cId="463223995" sldId="2134805233"/>
            <ac:spMk id="6" creationId="{519AC395-AD17-B758-6266-8003D63314C9}"/>
          </ac:spMkLst>
        </pc:spChg>
        <pc:spChg chg="del">
          <ac:chgData name="Parijat Chakraborty Store" userId="8f6aa2618df47760" providerId="LiveId" clId="{3195DE0C-FF3B-4616-AEDE-A4C4AB80A573}" dt="2025-05-08T09:52:43.357" v="26" actId="478"/>
          <ac:spMkLst>
            <pc:docMk/>
            <pc:sldMk cId="463223995" sldId="2134805233"/>
            <ac:spMk id="7" creationId="{8E5407CB-56AF-75CA-044C-1E0D8A4E4DBB}"/>
          </ac:spMkLst>
        </pc:spChg>
        <pc:spChg chg="add mod">
          <ac:chgData name="Parijat Chakraborty Store" userId="8f6aa2618df47760" providerId="LiveId" clId="{3195DE0C-FF3B-4616-AEDE-A4C4AB80A573}" dt="2025-05-08T09:53:12.340" v="32" actId="1076"/>
          <ac:spMkLst>
            <pc:docMk/>
            <pc:sldMk cId="463223995" sldId="2134805233"/>
            <ac:spMk id="8" creationId="{98A3EFF5-7924-C4C9-BB8D-7028906C8D4E}"/>
          </ac:spMkLst>
        </pc:spChg>
        <pc:spChg chg="add mod">
          <ac:chgData name="Parijat Chakraborty Store" userId="8f6aa2618df47760" providerId="LiveId" clId="{3195DE0C-FF3B-4616-AEDE-A4C4AB80A573}" dt="2025-05-08T09:53:17.348" v="34" actId="1076"/>
          <ac:spMkLst>
            <pc:docMk/>
            <pc:sldMk cId="463223995" sldId="2134805233"/>
            <ac:spMk id="9" creationId="{074EAA78-70B7-D64C-EF50-69DAA74B13F1}"/>
          </ac:spMkLst>
        </pc:spChg>
      </pc:sldChg>
      <pc:sldChg chg="addSp modSp add mod">
        <pc:chgData name="Parijat Chakraborty Store" userId="8f6aa2618df47760" providerId="LiveId" clId="{3195DE0C-FF3B-4616-AEDE-A4C4AB80A573}" dt="2025-05-08T09:55:16.089" v="59" actId="1076"/>
        <pc:sldMkLst>
          <pc:docMk/>
          <pc:sldMk cId="3242451353" sldId="2134805234"/>
        </pc:sldMkLst>
        <pc:spChg chg="mod">
          <ac:chgData name="Parijat Chakraborty Store" userId="8f6aa2618df47760" providerId="LiveId" clId="{3195DE0C-FF3B-4616-AEDE-A4C4AB80A573}" dt="2025-05-08T09:54:36.010" v="40" actId="207"/>
          <ac:spMkLst>
            <pc:docMk/>
            <pc:sldMk cId="3242451353" sldId="2134805234"/>
            <ac:spMk id="2" creationId="{B5BC0768-06CD-6E04-E063-85DE2858FB7F}"/>
          </ac:spMkLst>
        </pc:spChg>
        <pc:spChg chg="mod">
          <ac:chgData name="Parijat Chakraborty Store" userId="8f6aa2618df47760" providerId="LiveId" clId="{3195DE0C-FF3B-4616-AEDE-A4C4AB80A573}" dt="2025-05-08T09:54:38.438" v="41" actId="207"/>
          <ac:spMkLst>
            <pc:docMk/>
            <pc:sldMk cId="3242451353" sldId="2134805234"/>
            <ac:spMk id="3" creationId="{C918AB56-43F4-AF92-4846-692F85332E41}"/>
          </ac:spMkLst>
        </pc:spChg>
        <pc:spChg chg="add mod">
          <ac:chgData name="Parijat Chakraborty Store" userId="8f6aa2618df47760" providerId="LiveId" clId="{3195DE0C-FF3B-4616-AEDE-A4C4AB80A573}" dt="2025-05-08T09:55:01.807" v="53" actId="1076"/>
          <ac:spMkLst>
            <pc:docMk/>
            <pc:sldMk cId="3242451353" sldId="2134805234"/>
            <ac:spMk id="5" creationId="{60CC653B-81BC-1DF5-A4B2-4B415FE8D7DD}"/>
          </ac:spMkLst>
        </pc:spChg>
        <pc:spChg chg="add mod">
          <ac:chgData name="Parijat Chakraborty Store" userId="8f6aa2618df47760" providerId="LiveId" clId="{3195DE0C-FF3B-4616-AEDE-A4C4AB80A573}" dt="2025-05-08T09:55:07.417" v="55" actId="1076"/>
          <ac:spMkLst>
            <pc:docMk/>
            <pc:sldMk cId="3242451353" sldId="2134805234"/>
            <ac:spMk id="6" creationId="{4B6EC5FE-ABD0-BD99-BA42-2077D7DCBF98}"/>
          </ac:spMkLst>
        </pc:spChg>
        <pc:spChg chg="add mod">
          <ac:chgData name="Parijat Chakraborty Store" userId="8f6aa2618df47760" providerId="LiveId" clId="{3195DE0C-FF3B-4616-AEDE-A4C4AB80A573}" dt="2025-05-08T09:55:11.776" v="57" actId="1076"/>
          <ac:spMkLst>
            <pc:docMk/>
            <pc:sldMk cId="3242451353" sldId="2134805234"/>
            <ac:spMk id="7" creationId="{E388B971-A316-1446-7A9B-2E6D493EDC9C}"/>
          </ac:spMkLst>
        </pc:spChg>
        <pc:spChg chg="mod">
          <ac:chgData name="Parijat Chakraborty Store" userId="8f6aa2618df47760" providerId="LiveId" clId="{3195DE0C-FF3B-4616-AEDE-A4C4AB80A573}" dt="2025-05-08T09:54:42.412" v="43" actId="207"/>
          <ac:spMkLst>
            <pc:docMk/>
            <pc:sldMk cId="3242451353" sldId="2134805234"/>
            <ac:spMk id="8" creationId="{98A3EFF5-7924-C4C9-BB8D-7028906C8D4E}"/>
          </ac:spMkLst>
        </pc:spChg>
        <pc:spChg chg="mod">
          <ac:chgData name="Parijat Chakraborty Store" userId="8f6aa2618df47760" providerId="LiveId" clId="{3195DE0C-FF3B-4616-AEDE-A4C4AB80A573}" dt="2025-05-08T09:54:40.687" v="42" actId="207"/>
          <ac:spMkLst>
            <pc:docMk/>
            <pc:sldMk cId="3242451353" sldId="2134805234"/>
            <ac:spMk id="9" creationId="{074EAA78-70B7-D64C-EF50-69DAA74B13F1}"/>
          </ac:spMkLst>
        </pc:spChg>
        <pc:spChg chg="add mod">
          <ac:chgData name="Parijat Chakraborty Store" userId="8f6aa2618df47760" providerId="LiveId" clId="{3195DE0C-FF3B-4616-AEDE-A4C4AB80A573}" dt="2025-05-08T09:55:16.089" v="59" actId="1076"/>
          <ac:spMkLst>
            <pc:docMk/>
            <pc:sldMk cId="3242451353" sldId="2134805234"/>
            <ac:spMk id="11" creationId="{6B28D712-0B52-4855-16C6-C747D5B218B6}"/>
          </ac:spMkLst>
        </pc:spChg>
      </pc:sldChg>
      <pc:sldChg chg="add">
        <pc:chgData name="Parijat Chakraborty Store" userId="8f6aa2618df47760" providerId="LiveId" clId="{3195DE0C-FF3B-4616-AEDE-A4C4AB80A573}" dt="2025-05-08T09:56:21.741" v="60"/>
        <pc:sldMkLst>
          <pc:docMk/>
          <pc:sldMk cId="716876310" sldId="2134805235"/>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EE413-19D8-6A44-C691-63E0B30BAC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4DBD379-B065-C668-F841-7998B3406D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B873B2C-5E78-AF6C-87B5-68AF26334551}"/>
              </a:ext>
            </a:extLst>
          </p:cNvPr>
          <p:cNvSpPr>
            <a:spLocks noGrp="1"/>
          </p:cNvSpPr>
          <p:nvPr>
            <p:ph type="dt" sz="half" idx="10"/>
          </p:nvPr>
        </p:nvSpPr>
        <p:spPr/>
        <p:txBody>
          <a:bodyPr/>
          <a:lstStyle/>
          <a:p>
            <a:fld id="{BA3F041D-B554-4CB5-8990-5A8321653A6A}" type="datetimeFigureOut">
              <a:rPr lang="en-IN" smtClean="0"/>
              <a:t>08-05-2025</a:t>
            </a:fld>
            <a:endParaRPr lang="en-IN"/>
          </a:p>
        </p:txBody>
      </p:sp>
      <p:sp>
        <p:nvSpPr>
          <p:cNvPr id="5" name="Footer Placeholder 4">
            <a:extLst>
              <a:ext uri="{FF2B5EF4-FFF2-40B4-BE49-F238E27FC236}">
                <a16:creationId xmlns:a16="http://schemas.microsoft.com/office/drawing/2014/main" id="{B8442F89-9791-9A7E-C270-1CA3A02842B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8F021E3-49E3-C8E3-63DE-B604E14D0DA2}"/>
              </a:ext>
            </a:extLst>
          </p:cNvPr>
          <p:cNvSpPr>
            <a:spLocks noGrp="1"/>
          </p:cNvSpPr>
          <p:nvPr>
            <p:ph type="sldNum" sz="quarter" idx="12"/>
          </p:nvPr>
        </p:nvSpPr>
        <p:spPr/>
        <p:txBody>
          <a:bodyPr/>
          <a:lstStyle/>
          <a:p>
            <a:fld id="{0F239C28-3E35-46FF-9D75-F279FF989AC2}" type="slidenum">
              <a:rPr lang="en-IN" smtClean="0"/>
              <a:t>‹#›</a:t>
            </a:fld>
            <a:endParaRPr lang="en-IN"/>
          </a:p>
        </p:txBody>
      </p:sp>
    </p:spTree>
    <p:extLst>
      <p:ext uri="{BB962C8B-B14F-4D97-AF65-F5344CB8AC3E}">
        <p14:creationId xmlns:p14="http://schemas.microsoft.com/office/powerpoint/2010/main" val="2564181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C2AEA-3B4E-E51F-FA55-F8296D12A95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2EAC3C2-C98F-B8A3-E0E9-729243920D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3F9779E-02DF-1A73-CB80-1B0AA35AEB0B}"/>
              </a:ext>
            </a:extLst>
          </p:cNvPr>
          <p:cNvSpPr>
            <a:spLocks noGrp="1"/>
          </p:cNvSpPr>
          <p:nvPr>
            <p:ph type="dt" sz="half" idx="10"/>
          </p:nvPr>
        </p:nvSpPr>
        <p:spPr/>
        <p:txBody>
          <a:bodyPr/>
          <a:lstStyle/>
          <a:p>
            <a:fld id="{BA3F041D-B554-4CB5-8990-5A8321653A6A}" type="datetimeFigureOut">
              <a:rPr lang="en-IN" smtClean="0"/>
              <a:t>08-05-2025</a:t>
            </a:fld>
            <a:endParaRPr lang="en-IN"/>
          </a:p>
        </p:txBody>
      </p:sp>
      <p:sp>
        <p:nvSpPr>
          <p:cNvPr id="5" name="Footer Placeholder 4">
            <a:extLst>
              <a:ext uri="{FF2B5EF4-FFF2-40B4-BE49-F238E27FC236}">
                <a16:creationId xmlns:a16="http://schemas.microsoft.com/office/drawing/2014/main" id="{74D57DB0-D8AF-B16D-82A0-C028C745903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0DD46C4-AEAC-B0F4-065D-F2742B69F20E}"/>
              </a:ext>
            </a:extLst>
          </p:cNvPr>
          <p:cNvSpPr>
            <a:spLocks noGrp="1"/>
          </p:cNvSpPr>
          <p:nvPr>
            <p:ph type="sldNum" sz="quarter" idx="12"/>
          </p:nvPr>
        </p:nvSpPr>
        <p:spPr/>
        <p:txBody>
          <a:bodyPr/>
          <a:lstStyle/>
          <a:p>
            <a:fld id="{0F239C28-3E35-46FF-9D75-F279FF989AC2}" type="slidenum">
              <a:rPr lang="en-IN" smtClean="0"/>
              <a:t>‹#›</a:t>
            </a:fld>
            <a:endParaRPr lang="en-IN"/>
          </a:p>
        </p:txBody>
      </p:sp>
    </p:spTree>
    <p:extLst>
      <p:ext uri="{BB962C8B-B14F-4D97-AF65-F5344CB8AC3E}">
        <p14:creationId xmlns:p14="http://schemas.microsoft.com/office/powerpoint/2010/main" val="3156697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5DF20C5-3889-BEB5-6FDC-F4A859B5E4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57A2F64-5F65-EEFB-0935-D863211B8D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CACCDA8-EBA4-11A1-9C42-8A7A7F2F415E}"/>
              </a:ext>
            </a:extLst>
          </p:cNvPr>
          <p:cNvSpPr>
            <a:spLocks noGrp="1"/>
          </p:cNvSpPr>
          <p:nvPr>
            <p:ph type="dt" sz="half" idx="10"/>
          </p:nvPr>
        </p:nvSpPr>
        <p:spPr/>
        <p:txBody>
          <a:bodyPr/>
          <a:lstStyle/>
          <a:p>
            <a:fld id="{BA3F041D-B554-4CB5-8990-5A8321653A6A}" type="datetimeFigureOut">
              <a:rPr lang="en-IN" smtClean="0"/>
              <a:t>08-05-2025</a:t>
            </a:fld>
            <a:endParaRPr lang="en-IN"/>
          </a:p>
        </p:txBody>
      </p:sp>
      <p:sp>
        <p:nvSpPr>
          <p:cNvPr id="5" name="Footer Placeholder 4">
            <a:extLst>
              <a:ext uri="{FF2B5EF4-FFF2-40B4-BE49-F238E27FC236}">
                <a16:creationId xmlns:a16="http://schemas.microsoft.com/office/drawing/2014/main" id="{C51F786C-46CD-EF41-7CA1-FC99092E0DD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CA63524-50FA-CBC2-09CA-6D7D924DB750}"/>
              </a:ext>
            </a:extLst>
          </p:cNvPr>
          <p:cNvSpPr>
            <a:spLocks noGrp="1"/>
          </p:cNvSpPr>
          <p:nvPr>
            <p:ph type="sldNum" sz="quarter" idx="12"/>
          </p:nvPr>
        </p:nvSpPr>
        <p:spPr/>
        <p:txBody>
          <a:bodyPr/>
          <a:lstStyle/>
          <a:p>
            <a:fld id="{0F239C28-3E35-46FF-9D75-F279FF989AC2}" type="slidenum">
              <a:rPr lang="en-IN" smtClean="0"/>
              <a:t>‹#›</a:t>
            </a:fld>
            <a:endParaRPr lang="en-IN"/>
          </a:p>
        </p:txBody>
      </p:sp>
    </p:spTree>
    <p:extLst>
      <p:ext uri="{BB962C8B-B14F-4D97-AF65-F5344CB8AC3E}">
        <p14:creationId xmlns:p14="http://schemas.microsoft.com/office/powerpoint/2010/main" val="10845961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0B805FC-7733-4181-97D0-8004FE1DD3D7}"/>
              </a:ext>
            </a:extLst>
          </p:cNvPr>
          <p:cNvSpPr>
            <a:spLocks noGrp="1"/>
          </p:cNvSpPr>
          <p:nvPr>
            <p:ph type="pic" sz="quarter" idx="10"/>
          </p:nvPr>
        </p:nvSpPr>
        <p:spPr>
          <a:xfrm>
            <a:off x="423864" y="1624086"/>
            <a:ext cx="5567363" cy="4844979"/>
          </a:xfrm>
          <a:prstGeom prst="rect">
            <a:avLst/>
          </a:prstGeom>
        </p:spPr>
        <p:txBody>
          <a:bodyPr/>
          <a:lstStyle/>
          <a:p>
            <a:endParaRPr lang="en-US"/>
          </a:p>
        </p:txBody>
      </p:sp>
      <p:sp>
        <p:nvSpPr>
          <p:cNvPr id="5" name="Text Placeholder 4">
            <a:extLst>
              <a:ext uri="{FF2B5EF4-FFF2-40B4-BE49-F238E27FC236}">
                <a16:creationId xmlns:a16="http://schemas.microsoft.com/office/drawing/2014/main" id="{9CA1EA2A-A0A0-481D-A7FF-87DBB45FE8EB}"/>
              </a:ext>
            </a:extLst>
          </p:cNvPr>
          <p:cNvSpPr>
            <a:spLocks noGrp="1"/>
          </p:cNvSpPr>
          <p:nvPr>
            <p:ph type="body" sz="quarter" idx="11"/>
          </p:nvPr>
        </p:nvSpPr>
        <p:spPr>
          <a:xfrm>
            <a:off x="396035" y="272197"/>
            <a:ext cx="11190383" cy="914400"/>
          </a:xfrm>
          <a:prstGeom prst="rect">
            <a:avLst/>
          </a:prstGeom>
        </p:spPr>
        <p:txBody>
          <a:bodyPr/>
          <a:lstStyle>
            <a:lvl1pPr marL="0" indent="0">
              <a:buNone/>
              <a:defRPr sz="5001">
                <a:latin typeface="American Purpose" pitchFamily="2" charset="0"/>
              </a:defRPr>
            </a:lvl1pPr>
            <a:lvl2pPr marL="457214" indent="0">
              <a:buNone/>
              <a:defRPr/>
            </a:lvl2pPr>
            <a:lvl3pPr marL="914428" indent="0">
              <a:buNone/>
              <a:defRPr/>
            </a:lvl3pPr>
            <a:lvl4pPr marL="1371643" indent="0">
              <a:buNone/>
              <a:defRPr/>
            </a:lvl4pPr>
            <a:lvl5pPr marL="1828857" indent="0">
              <a:buNone/>
              <a:defRPr/>
            </a:lvl5pPr>
          </a:lstStyle>
          <a:p>
            <a:pPr lvl="0"/>
            <a:r>
              <a:rPr lang="en-US" dirty="0"/>
              <a:t>Click to edit Master text styles</a:t>
            </a:r>
          </a:p>
        </p:txBody>
      </p:sp>
      <p:sp>
        <p:nvSpPr>
          <p:cNvPr id="7" name="Content Placeholder 6">
            <a:extLst>
              <a:ext uri="{FF2B5EF4-FFF2-40B4-BE49-F238E27FC236}">
                <a16:creationId xmlns:a16="http://schemas.microsoft.com/office/drawing/2014/main" id="{A6D34016-90F9-4EF5-8317-34550DDA1008}"/>
              </a:ext>
            </a:extLst>
          </p:cNvPr>
          <p:cNvSpPr>
            <a:spLocks noGrp="1"/>
          </p:cNvSpPr>
          <p:nvPr>
            <p:ph sz="quarter" idx="12"/>
          </p:nvPr>
        </p:nvSpPr>
        <p:spPr>
          <a:xfrm>
            <a:off x="6096001" y="1624013"/>
            <a:ext cx="5672139" cy="22796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6">
            <a:extLst>
              <a:ext uri="{FF2B5EF4-FFF2-40B4-BE49-F238E27FC236}">
                <a16:creationId xmlns:a16="http://schemas.microsoft.com/office/drawing/2014/main" id="{349FC6F7-7597-43ED-B078-877FB1B4B415}"/>
              </a:ext>
            </a:extLst>
          </p:cNvPr>
          <p:cNvSpPr>
            <a:spLocks noGrp="1"/>
          </p:cNvSpPr>
          <p:nvPr>
            <p:ph sz="quarter" idx="13"/>
          </p:nvPr>
        </p:nvSpPr>
        <p:spPr>
          <a:xfrm>
            <a:off x="6096000" y="4151148"/>
            <a:ext cx="5672139" cy="22796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38545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8" name="Picture Placeholder 3"/>
          <p:cNvSpPr>
            <a:spLocks noGrp="1"/>
          </p:cNvSpPr>
          <p:nvPr>
            <p:ph type="pic" sz="quarter" idx="14"/>
          </p:nvPr>
        </p:nvSpPr>
        <p:spPr>
          <a:xfrm>
            <a:off x="2025942" y="-14516"/>
            <a:ext cx="5965372" cy="6878865"/>
          </a:xfrm>
          <a:custGeom>
            <a:avLst/>
            <a:gdLst>
              <a:gd name="connsiteX0" fmla="*/ 0 w 5834743"/>
              <a:gd name="connsiteY0" fmla="*/ 0 h 6858000"/>
              <a:gd name="connsiteX1" fmla="*/ 5834743 w 5834743"/>
              <a:gd name="connsiteY1" fmla="*/ 0 h 6858000"/>
              <a:gd name="connsiteX2" fmla="*/ 5834743 w 5834743"/>
              <a:gd name="connsiteY2" fmla="*/ 6858000 h 6858000"/>
              <a:gd name="connsiteX3" fmla="*/ 0 w 5834743"/>
              <a:gd name="connsiteY3" fmla="*/ 6858000 h 6858000"/>
              <a:gd name="connsiteX4" fmla="*/ 0 w 5834743"/>
              <a:gd name="connsiteY4" fmla="*/ 0 h 6858000"/>
              <a:gd name="connsiteX0" fmla="*/ 2119085 w 5834743"/>
              <a:gd name="connsiteY0" fmla="*/ 0 h 6872515"/>
              <a:gd name="connsiteX1" fmla="*/ 5834743 w 5834743"/>
              <a:gd name="connsiteY1" fmla="*/ 14515 h 6872515"/>
              <a:gd name="connsiteX2" fmla="*/ 5834743 w 5834743"/>
              <a:gd name="connsiteY2" fmla="*/ 6872515 h 6872515"/>
              <a:gd name="connsiteX3" fmla="*/ 0 w 5834743"/>
              <a:gd name="connsiteY3" fmla="*/ 6872515 h 6872515"/>
              <a:gd name="connsiteX4" fmla="*/ 2119085 w 5834743"/>
              <a:gd name="connsiteY4" fmla="*/ 0 h 6872515"/>
              <a:gd name="connsiteX0" fmla="*/ 2119085 w 8084457"/>
              <a:gd name="connsiteY0" fmla="*/ 0 h 6887029"/>
              <a:gd name="connsiteX1" fmla="*/ 5834743 w 8084457"/>
              <a:gd name="connsiteY1" fmla="*/ 14515 h 6887029"/>
              <a:gd name="connsiteX2" fmla="*/ 8084457 w 8084457"/>
              <a:gd name="connsiteY2" fmla="*/ 6887029 h 6887029"/>
              <a:gd name="connsiteX3" fmla="*/ 0 w 8084457"/>
              <a:gd name="connsiteY3" fmla="*/ 6872515 h 6887029"/>
              <a:gd name="connsiteX4" fmla="*/ 2119085 w 8084457"/>
              <a:gd name="connsiteY4" fmla="*/ 0 h 6887029"/>
              <a:gd name="connsiteX0" fmla="*/ 0 w 5965372"/>
              <a:gd name="connsiteY0" fmla="*/ 0 h 6887029"/>
              <a:gd name="connsiteX1" fmla="*/ 3715658 w 5965372"/>
              <a:gd name="connsiteY1" fmla="*/ 14515 h 6887029"/>
              <a:gd name="connsiteX2" fmla="*/ 5965372 w 5965372"/>
              <a:gd name="connsiteY2" fmla="*/ 6887029 h 6887029"/>
              <a:gd name="connsiteX3" fmla="*/ 2264229 w 5965372"/>
              <a:gd name="connsiteY3" fmla="*/ 6872515 h 6887029"/>
              <a:gd name="connsiteX4" fmla="*/ 0 w 5965372"/>
              <a:gd name="connsiteY4" fmla="*/ 0 h 6887029"/>
              <a:gd name="connsiteX0" fmla="*/ 0 w 5965372"/>
              <a:gd name="connsiteY0" fmla="*/ 0 h 6891565"/>
              <a:gd name="connsiteX1" fmla="*/ 3715658 w 5965372"/>
              <a:gd name="connsiteY1" fmla="*/ 14515 h 6891565"/>
              <a:gd name="connsiteX2" fmla="*/ 5965372 w 5965372"/>
              <a:gd name="connsiteY2" fmla="*/ 6887029 h 6891565"/>
              <a:gd name="connsiteX3" fmla="*/ 2264229 w 5965372"/>
              <a:gd name="connsiteY3" fmla="*/ 6891565 h 6891565"/>
              <a:gd name="connsiteX4" fmla="*/ 0 w 5965372"/>
              <a:gd name="connsiteY4" fmla="*/ 0 h 6891565"/>
              <a:gd name="connsiteX0" fmla="*/ 0 w 5965372"/>
              <a:gd name="connsiteY0" fmla="*/ 0 h 6891565"/>
              <a:gd name="connsiteX1" fmla="*/ 3715658 w 5965372"/>
              <a:gd name="connsiteY1" fmla="*/ 14515 h 6891565"/>
              <a:gd name="connsiteX2" fmla="*/ 5965372 w 5965372"/>
              <a:gd name="connsiteY2" fmla="*/ 6874329 h 6891565"/>
              <a:gd name="connsiteX3" fmla="*/ 2264229 w 5965372"/>
              <a:gd name="connsiteY3" fmla="*/ 6891565 h 6891565"/>
              <a:gd name="connsiteX4" fmla="*/ 0 w 5965372"/>
              <a:gd name="connsiteY4" fmla="*/ 0 h 6891565"/>
              <a:gd name="connsiteX0" fmla="*/ 0 w 5965372"/>
              <a:gd name="connsiteY0" fmla="*/ 0 h 6874329"/>
              <a:gd name="connsiteX1" fmla="*/ 3715658 w 5965372"/>
              <a:gd name="connsiteY1" fmla="*/ 14515 h 6874329"/>
              <a:gd name="connsiteX2" fmla="*/ 5965372 w 5965372"/>
              <a:gd name="connsiteY2" fmla="*/ 6874329 h 6874329"/>
              <a:gd name="connsiteX3" fmla="*/ 2251529 w 5965372"/>
              <a:gd name="connsiteY3" fmla="*/ 6866165 h 6874329"/>
              <a:gd name="connsiteX4" fmla="*/ 0 w 5965372"/>
              <a:gd name="connsiteY4" fmla="*/ 0 h 6874329"/>
              <a:gd name="connsiteX0" fmla="*/ 0 w 5965372"/>
              <a:gd name="connsiteY0" fmla="*/ 0 h 6878865"/>
              <a:gd name="connsiteX1" fmla="*/ 3715658 w 5965372"/>
              <a:gd name="connsiteY1" fmla="*/ 14515 h 6878865"/>
              <a:gd name="connsiteX2" fmla="*/ 5965372 w 5965372"/>
              <a:gd name="connsiteY2" fmla="*/ 6874329 h 6878865"/>
              <a:gd name="connsiteX3" fmla="*/ 2251529 w 5965372"/>
              <a:gd name="connsiteY3" fmla="*/ 6878865 h 6878865"/>
              <a:gd name="connsiteX4" fmla="*/ 0 w 5965372"/>
              <a:gd name="connsiteY4" fmla="*/ 0 h 687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5372" h="6878865">
                <a:moveTo>
                  <a:pt x="0" y="0"/>
                </a:moveTo>
                <a:lnTo>
                  <a:pt x="3715658" y="14515"/>
                </a:lnTo>
                <a:lnTo>
                  <a:pt x="5965372" y="6874329"/>
                </a:lnTo>
                <a:lnTo>
                  <a:pt x="2251529" y="6878865"/>
                </a:lnTo>
                <a:lnTo>
                  <a:pt x="0" y="0"/>
                </a:lnTo>
                <a:close/>
              </a:path>
            </a:pathLst>
          </a:custGeom>
          <a:noFill/>
        </p:spPr>
        <p:txBody>
          <a:bodyPr>
            <a:normAutofit/>
          </a:bodyPr>
          <a:lstStyle>
            <a:lvl1pPr marL="0" indent="0">
              <a:buNone/>
              <a:defRPr sz="1800">
                <a:solidFill>
                  <a:schemeClr val="bg1">
                    <a:lumMod val="65000"/>
                  </a:schemeClr>
                </a:solidFill>
              </a:defRPr>
            </a:lvl1pPr>
          </a:lstStyle>
          <a:p>
            <a:endParaRPr lang="en-US" dirty="0"/>
          </a:p>
        </p:txBody>
      </p:sp>
      <p:sp>
        <p:nvSpPr>
          <p:cNvPr id="2" name="Title 1"/>
          <p:cNvSpPr>
            <a:spLocks noGrp="1"/>
          </p:cNvSpPr>
          <p:nvPr>
            <p:ph type="title" hasCustomPrompt="1"/>
          </p:nvPr>
        </p:nvSpPr>
        <p:spPr>
          <a:xfrm>
            <a:off x="409223" y="484817"/>
            <a:ext cx="3462867" cy="2086725"/>
          </a:xfrm>
        </p:spPr>
        <p:txBody>
          <a:bodyPr/>
          <a:lstStyle>
            <a:lvl1pPr algn="l">
              <a:defRPr/>
            </a:lvl1pPr>
          </a:lstStyle>
          <a:p>
            <a:r>
              <a:rPr lang="en-US" dirty="0"/>
              <a:t>CLICK TO EDIT MASTER TITLE STYLE</a:t>
            </a:r>
          </a:p>
        </p:txBody>
      </p:sp>
      <p:sp>
        <p:nvSpPr>
          <p:cNvPr id="6" name="Content Placeholder 3"/>
          <p:cNvSpPr>
            <a:spLocks noGrp="1"/>
          </p:cNvSpPr>
          <p:nvPr>
            <p:ph sz="quarter" idx="13" hasCustomPrompt="1"/>
          </p:nvPr>
        </p:nvSpPr>
        <p:spPr>
          <a:xfrm>
            <a:off x="409223" y="3378000"/>
            <a:ext cx="3462867" cy="406400"/>
          </a:xfrm>
        </p:spPr>
        <p:txBody>
          <a:bodyPr anchor="ctr">
            <a:noAutofit/>
          </a:bodyPr>
          <a:lstStyle>
            <a:lvl1pPr marL="0" indent="0" algn="l">
              <a:buFont typeface="Arial" panose="020B0604020202020204" pitchFamily="34" charset="0"/>
              <a:buNone/>
              <a:defRPr sz="1400"/>
            </a:lvl1pPr>
          </a:lstStyle>
          <a:p>
            <a:pPr lvl="0"/>
            <a:r>
              <a:rPr lang="en-US" dirty="0"/>
              <a:t>CLICK TO EDIT MASTER TEXT STYLES</a:t>
            </a:r>
          </a:p>
        </p:txBody>
      </p:sp>
    </p:spTree>
    <p:extLst>
      <p:ext uri="{BB962C8B-B14F-4D97-AF65-F5344CB8AC3E}">
        <p14:creationId xmlns:p14="http://schemas.microsoft.com/office/powerpoint/2010/main" val="4917702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835"/>
            <a:ext cx="12192000" cy="6856332"/>
          </a:xfrm>
          <a:prstGeom prst="rect">
            <a:avLst/>
          </a:prstGeom>
        </p:spPr>
      </p:pic>
      <p:sp>
        <p:nvSpPr>
          <p:cNvPr id="2" name="Rectangle 1">
            <a:extLst>
              <a:ext uri="{FF2B5EF4-FFF2-40B4-BE49-F238E27FC236}">
                <a16:creationId xmlns:a16="http://schemas.microsoft.com/office/drawing/2014/main" id="{CF4FD397-D013-4DD3-BA63-E2DD20A0B846}"/>
              </a:ext>
            </a:extLst>
          </p:cNvPr>
          <p:cNvSpPr/>
          <p:nvPr userDrawn="1"/>
        </p:nvSpPr>
        <p:spPr>
          <a:xfrm>
            <a:off x="0" y="0"/>
            <a:ext cx="12192000" cy="68571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5730097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624517"/>
            <a:ext cx="10515600" cy="75713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11312757" y="6448409"/>
            <a:ext cx="472985" cy="313887"/>
          </a:xfrm>
          <a:prstGeom prst="rect">
            <a:avLst/>
          </a:prstGeom>
        </p:spPr>
        <p:txBody>
          <a:bodyPr/>
          <a:lstStyle/>
          <a:p>
            <a:fld id="{AF64C449-D347-4F01-A372-7C3DE6085B32}" type="slidenum">
              <a:rPr lang="en-US" smtClean="0"/>
              <a:t>‹#›</a:t>
            </a:fld>
            <a:endParaRPr lang="en-US"/>
          </a:p>
        </p:txBody>
      </p:sp>
    </p:spTree>
    <p:extLst>
      <p:ext uri="{BB962C8B-B14F-4D97-AF65-F5344CB8AC3E}">
        <p14:creationId xmlns:p14="http://schemas.microsoft.com/office/powerpoint/2010/main" val="4860050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84817"/>
            <a:ext cx="10515600" cy="757130"/>
          </a:xfrm>
        </p:spPr>
        <p:txBody>
          <a:bodyPr/>
          <a:lstStyle/>
          <a:p>
            <a:r>
              <a:rPr lang="en-US" dirty="0"/>
              <a:t>CLICK TO EDIT MASTER TITLE STYLE</a:t>
            </a:r>
          </a:p>
        </p:txBody>
      </p:sp>
      <p:sp>
        <p:nvSpPr>
          <p:cNvPr id="5" name="Slide Number Placeholder 4"/>
          <p:cNvSpPr>
            <a:spLocks noGrp="1"/>
          </p:cNvSpPr>
          <p:nvPr>
            <p:ph type="sldNum" sz="quarter" idx="12"/>
          </p:nvPr>
        </p:nvSpPr>
        <p:spPr>
          <a:xfrm>
            <a:off x="11312757" y="6448409"/>
            <a:ext cx="472985" cy="313887"/>
          </a:xfrm>
          <a:prstGeom prst="rect">
            <a:avLst/>
          </a:prstGeom>
        </p:spPr>
        <p:txBody>
          <a:bodyPr/>
          <a:lstStyle/>
          <a:p>
            <a:fld id="{AF64C449-D347-4F01-A372-7C3DE6085B32}" type="slidenum">
              <a:rPr lang="en-US" smtClean="0"/>
              <a:t>‹#›</a:t>
            </a:fld>
            <a:endParaRPr lang="en-US"/>
          </a:p>
        </p:txBody>
      </p:sp>
      <p:sp>
        <p:nvSpPr>
          <p:cNvPr id="6" name="Content Placeholder 3"/>
          <p:cNvSpPr>
            <a:spLocks noGrp="1"/>
          </p:cNvSpPr>
          <p:nvPr>
            <p:ph sz="quarter" idx="13" hasCustomPrompt="1"/>
          </p:nvPr>
        </p:nvSpPr>
        <p:spPr>
          <a:xfrm>
            <a:off x="3644900" y="1241947"/>
            <a:ext cx="4902200" cy="406400"/>
          </a:xfrm>
        </p:spPr>
        <p:txBody>
          <a:bodyPr anchor="ctr">
            <a:noAutofit/>
          </a:bodyPr>
          <a:lstStyle>
            <a:lvl1pPr marL="0" indent="0" algn="ctr">
              <a:buFont typeface="Arial" panose="020B0604020202020204" pitchFamily="34" charset="0"/>
              <a:buNone/>
              <a:defRPr sz="1400"/>
            </a:lvl1pPr>
          </a:lstStyle>
          <a:p>
            <a:pPr lvl="0"/>
            <a:r>
              <a:rPr lang="en-US" dirty="0"/>
              <a:t>CLICK TO EDIT MASTER TEXT STYLES</a:t>
            </a:r>
          </a:p>
        </p:txBody>
      </p:sp>
    </p:spTree>
    <p:extLst>
      <p:ext uri="{BB962C8B-B14F-4D97-AF65-F5344CB8AC3E}">
        <p14:creationId xmlns:p14="http://schemas.microsoft.com/office/powerpoint/2010/main" val="29828660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1_Title Only">
    <p:spTree>
      <p:nvGrpSpPr>
        <p:cNvPr id="1" name=""/>
        <p:cNvGrpSpPr/>
        <p:nvPr/>
      </p:nvGrpSpPr>
      <p:grpSpPr>
        <a:xfrm>
          <a:off x="0" y="0"/>
          <a:ext cx="0" cy="0"/>
          <a:chOff x="0" y="0"/>
          <a:chExt cx="0" cy="0"/>
        </a:xfrm>
      </p:grpSpPr>
      <p:sp>
        <p:nvSpPr>
          <p:cNvPr id="8" name="Picture Placeholder 3"/>
          <p:cNvSpPr>
            <a:spLocks noGrp="1"/>
          </p:cNvSpPr>
          <p:nvPr>
            <p:ph type="pic" sz="quarter" idx="15"/>
          </p:nvPr>
        </p:nvSpPr>
        <p:spPr>
          <a:xfrm>
            <a:off x="1301838" y="2177970"/>
            <a:ext cx="2512303" cy="1247402"/>
          </a:xfrm>
        </p:spPr>
        <p:txBody>
          <a:bodyPr>
            <a:normAutofit/>
          </a:bodyPr>
          <a:lstStyle>
            <a:lvl1pPr marL="0" indent="0">
              <a:buNone/>
              <a:defRPr sz="1800">
                <a:solidFill>
                  <a:schemeClr val="bg1">
                    <a:lumMod val="65000"/>
                  </a:schemeClr>
                </a:solidFill>
              </a:defRPr>
            </a:lvl1pPr>
          </a:lstStyle>
          <a:p>
            <a:endParaRPr lang="en-US"/>
          </a:p>
        </p:txBody>
      </p:sp>
      <p:sp>
        <p:nvSpPr>
          <p:cNvPr id="2" name="Title 1"/>
          <p:cNvSpPr>
            <a:spLocks noGrp="1"/>
          </p:cNvSpPr>
          <p:nvPr>
            <p:ph type="title" hasCustomPrompt="1"/>
          </p:nvPr>
        </p:nvSpPr>
        <p:spPr>
          <a:xfrm>
            <a:off x="838200" y="484817"/>
            <a:ext cx="10515600" cy="757130"/>
          </a:xfrm>
        </p:spPr>
        <p:txBody>
          <a:bodyPr/>
          <a:lstStyle/>
          <a:p>
            <a:r>
              <a:rPr lang="en-US" dirty="0"/>
              <a:t>CLICK TO EDIT MASTER TITLE STYLE</a:t>
            </a:r>
          </a:p>
        </p:txBody>
      </p:sp>
      <p:sp>
        <p:nvSpPr>
          <p:cNvPr id="5" name="Slide Number Placeholder 4"/>
          <p:cNvSpPr>
            <a:spLocks noGrp="1"/>
          </p:cNvSpPr>
          <p:nvPr>
            <p:ph type="sldNum" sz="quarter" idx="12"/>
          </p:nvPr>
        </p:nvSpPr>
        <p:spPr>
          <a:xfrm>
            <a:off x="11312757" y="6448409"/>
            <a:ext cx="472985" cy="313887"/>
          </a:xfrm>
          <a:prstGeom prst="rect">
            <a:avLst/>
          </a:prstGeom>
        </p:spPr>
        <p:txBody>
          <a:bodyPr/>
          <a:lstStyle/>
          <a:p>
            <a:fld id="{AF64C449-D347-4F01-A372-7C3DE6085B32}" type="slidenum">
              <a:rPr lang="en-US" smtClean="0"/>
              <a:t>‹#›</a:t>
            </a:fld>
            <a:endParaRPr lang="en-US"/>
          </a:p>
        </p:txBody>
      </p:sp>
      <p:sp>
        <p:nvSpPr>
          <p:cNvPr id="6" name="Content Placeholder 3"/>
          <p:cNvSpPr>
            <a:spLocks noGrp="1"/>
          </p:cNvSpPr>
          <p:nvPr>
            <p:ph sz="quarter" idx="13" hasCustomPrompt="1"/>
          </p:nvPr>
        </p:nvSpPr>
        <p:spPr>
          <a:xfrm>
            <a:off x="3644900" y="1241947"/>
            <a:ext cx="4902200" cy="406400"/>
          </a:xfrm>
        </p:spPr>
        <p:txBody>
          <a:bodyPr anchor="ctr">
            <a:noAutofit/>
          </a:bodyPr>
          <a:lstStyle>
            <a:lvl1pPr marL="0" indent="0" algn="ctr">
              <a:buFont typeface="Arial" panose="020B0604020202020204" pitchFamily="34" charset="0"/>
              <a:buNone/>
              <a:defRPr sz="1400"/>
            </a:lvl1pPr>
          </a:lstStyle>
          <a:p>
            <a:pPr lvl="0"/>
            <a:r>
              <a:rPr lang="en-US" dirty="0"/>
              <a:t>CLICK TO EDIT MASTER TEXT STYLES</a:t>
            </a:r>
          </a:p>
        </p:txBody>
      </p:sp>
    </p:spTree>
    <p:extLst>
      <p:ext uri="{BB962C8B-B14F-4D97-AF65-F5344CB8AC3E}">
        <p14:creationId xmlns:p14="http://schemas.microsoft.com/office/powerpoint/2010/main" val="23865066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84817"/>
            <a:ext cx="10515600" cy="757130"/>
          </a:xfrm>
        </p:spPr>
        <p:txBody>
          <a:bodyPr/>
          <a:lstStyle/>
          <a:p>
            <a:r>
              <a:rPr lang="en-US" dirty="0"/>
              <a:t>CLICK TO EDIT MASTER TITLE STYLE</a:t>
            </a:r>
          </a:p>
        </p:txBody>
      </p:sp>
      <p:sp>
        <p:nvSpPr>
          <p:cNvPr id="5" name="Slide Number Placeholder 4"/>
          <p:cNvSpPr>
            <a:spLocks noGrp="1"/>
          </p:cNvSpPr>
          <p:nvPr>
            <p:ph type="sldNum" sz="quarter" idx="12"/>
          </p:nvPr>
        </p:nvSpPr>
        <p:spPr>
          <a:xfrm>
            <a:off x="11312757" y="6448409"/>
            <a:ext cx="472985" cy="313887"/>
          </a:xfrm>
          <a:prstGeom prst="rect">
            <a:avLst/>
          </a:prstGeom>
        </p:spPr>
        <p:txBody>
          <a:bodyPr/>
          <a:lstStyle/>
          <a:p>
            <a:fld id="{AF64C449-D347-4F01-A372-7C3DE6085B32}" type="slidenum">
              <a:rPr lang="en-US" smtClean="0"/>
              <a:t>‹#›</a:t>
            </a:fld>
            <a:endParaRPr lang="en-US"/>
          </a:p>
        </p:txBody>
      </p:sp>
      <p:sp>
        <p:nvSpPr>
          <p:cNvPr id="6" name="Content Placeholder 3"/>
          <p:cNvSpPr>
            <a:spLocks noGrp="1"/>
          </p:cNvSpPr>
          <p:nvPr>
            <p:ph sz="quarter" idx="13" hasCustomPrompt="1"/>
          </p:nvPr>
        </p:nvSpPr>
        <p:spPr>
          <a:xfrm>
            <a:off x="3644900" y="1241947"/>
            <a:ext cx="4902200" cy="406400"/>
          </a:xfrm>
        </p:spPr>
        <p:txBody>
          <a:bodyPr anchor="ctr">
            <a:noAutofit/>
          </a:bodyPr>
          <a:lstStyle>
            <a:lvl1pPr marL="0" indent="0" algn="ctr">
              <a:buFont typeface="Arial" panose="020B0604020202020204" pitchFamily="34" charset="0"/>
              <a:buNone/>
              <a:defRPr sz="1400"/>
            </a:lvl1pPr>
          </a:lstStyle>
          <a:p>
            <a:pPr lvl="0"/>
            <a:r>
              <a:rPr lang="en-US" dirty="0"/>
              <a:t>CLICK TO EDIT MASTER TEXT STYLES</a:t>
            </a:r>
          </a:p>
        </p:txBody>
      </p:sp>
      <p:sp>
        <p:nvSpPr>
          <p:cNvPr id="7" name="Picture Placeholder 23"/>
          <p:cNvSpPr>
            <a:spLocks noGrp="1"/>
          </p:cNvSpPr>
          <p:nvPr>
            <p:ph type="pic" sz="quarter" idx="15"/>
          </p:nvPr>
        </p:nvSpPr>
        <p:spPr>
          <a:xfrm>
            <a:off x="5166819" y="2781395"/>
            <a:ext cx="2194731" cy="2194730"/>
          </a:xfrm>
          <a:prstGeom prst="ellipse">
            <a:avLst/>
          </a:prstGeom>
          <a:noFill/>
        </p:spPr>
      </p:sp>
    </p:spTree>
    <p:extLst>
      <p:ext uri="{BB962C8B-B14F-4D97-AF65-F5344CB8AC3E}">
        <p14:creationId xmlns:p14="http://schemas.microsoft.com/office/powerpoint/2010/main" val="23201167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5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84817"/>
            <a:ext cx="10515600" cy="757130"/>
          </a:xfrm>
        </p:spPr>
        <p:txBody>
          <a:bodyPr/>
          <a:lstStyle/>
          <a:p>
            <a:r>
              <a:rPr lang="en-US" dirty="0"/>
              <a:t>CLICK TO EDIT MASTER TITLE STYLE</a:t>
            </a:r>
          </a:p>
        </p:txBody>
      </p:sp>
      <p:sp>
        <p:nvSpPr>
          <p:cNvPr id="5" name="Slide Number Placeholder 4"/>
          <p:cNvSpPr>
            <a:spLocks noGrp="1"/>
          </p:cNvSpPr>
          <p:nvPr>
            <p:ph type="sldNum" sz="quarter" idx="12"/>
          </p:nvPr>
        </p:nvSpPr>
        <p:spPr>
          <a:xfrm>
            <a:off x="11312757" y="6448409"/>
            <a:ext cx="472985" cy="313887"/>
          </a:xfrm>
          <a:prstGeom prst="rect">
            <a:avLst/>
          </a:prstGeom>
        </p:spPr>
        <p:txBody>
          <a:bodyPr/>
          <a:lstStyle/>
          <a:p>
            <a:fld id="{AF64C449-D347-4F01-A372-7C3DE6085B32}" type="slidenum">
              <a:rPr lang="en-US" smtClean="0"/>
              <a:t>‹#›</a:t>
            </a:fld>
            <a:endParaRPr lang="en-US"/>
          </a:p>
        </p:txBody>
      </p:sp>
      <p:sp>
        <p:nvSpPr>
          <p:cNvPr id="6" name="Content Placeholder 3"/>
          <p:cNvSpPr>
            <a:spLocks noGrp="1"/>
          </p:cNvSpPr>
          <p:nvPr>
            <p:ph sz="quarter" idx="13" hasCustomPrompt="1"/>
          </p:nvPr>
        </p:nvSpPr>
        <p:spPr>
          <a:xfrm>
            <a:off x="3644900" y="1241947"/>
            <a:ext cx="4902200" cy="406400"/>
          </a:xfrm>
        </p:spPr>
        <p:txBody>
          <a:bodyPr anchor="ctr">
            <a:noAutofit/>
          </a:bodyPr>
          <a:lstStyle>
            <a:lvl1pPr marL="0" indent="0" algn="ctr">
              <a:buFont typeface="Arial" panose="020B0604020202020204" pitchFamily="34" charset="0"/>
              <a:buNone/>
              <a:defRPr sz="1400"/>
            </a:lvl1pPr>
          </a:lstStyle>
          <a:p>
            <a:pPr lvl="0"/>
            <a:r>
              <a:rPr lang="en-US" dirty="0"/>
              <a:t>CLICK TO EDIT MASTER TEXT STYLES</a:t>
            </a:r>
          </a:p>
        </p:txBody>
      </p:sp>
      <p:sp>
        <p:nvSpPr>
          <p:cNvPr id="8" name="Picture Placeholder 11"/>
          <p:cNvSpPr>
            <a:spLocks noGrp="1"/>
          </p:cNvSpPr>
          <p:nvPr>
            <p:ph type="pic" sz="quarter" idx="16"/>
          </p:nvPr>
        </p:nvSpPr>
        <p:spPr>
          <a:xfrm>
            <a:off x="4613325" y="2439804"/>
            <a:ext cx="2705835" cy="2705835"/>
          </a:xfrm>
          <a:prstGeom prst="ellipse">
            <a:avLst/>
          </a:prstGeom>
          <a:noFill/>
        </p:spPr>
      </p:sp>
    </p:spTree>
    <p:extLst>
      <p:ext uri="{BB962C8B-B14F-4D97-AF65-F5344CB8AC3E}">
        <p14:creationId xmlns:p14="http://schemas.microsoft.com/office/powerpoint/2010/main" val="414659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CCB99-7CBC-67EE-D4FA-1FAD1436617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B794020-4D38-FF1A-DDAC-612B685F686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AAD9774-4E5E-723B-C326-40B8C3E6F1AB}"/>
              </a:ext>
            </a:extLst>
          </p:cNvPr>
          <p:cNvSpPr>
            <a:spLocks noGrp="1"/>
          </p:cNvSpPr>
          <p:nvPr>
            <p:ph type="dt" sz="half" idx="10"/>
          </p:nvPr>
        </p:nvSpPr>
        <p:spPr/>
        <p:txBody>
          <a:bodyPr/>
          <a:lstStyle/>
          <a:p>
            <a:fld id="{BA3F041D-B554-4CB5-8990-5A8321653A6A}" type="datetimeFigureOut">
              <a:rPr lang="en-IN" smtClean="0"/>
              <a:t>08-05-2025</a:t>
            </a:fld>
            <a:endParaRPr lang="en-IN"/>
          </a:p>
        </p:txBody>
      </p:sp>
      <p:sp>
        <p:nvSpPr>
          <p:cNvPr id="5" name="Footer Placeholder 4">
            <a:extLst>
              <a:ext uri="{FF2B5EF4-FFF2-40B4-BE49-F238E27FC236}">
                <a16:creationId xmlns:a16="http://schemas.microsoft.com/office/drawing/2014/main" id="{BF65ECF6-7B13-0C7A-5A36-AEED3BC6FA6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34267F-9D48-96EF-D8C6-886F5FA86557}"/>
              </a:ext>
            </a:extLst>
          </p:cNvPr>
          <p:cNvSpPr>
            <a:spLocks noGrp="1"/>
          </p:cNvSpPr>
          <p:nvPr>
            <p:ph type="sldNum" sz="quarter" idx="12"/>
          </p:nvPr>
        </p:nvSpPr>
        <p:spPr/>
        <p:txBody>
          <a:bodyPr/>
          <a:lstStyle/>
          <a:p>
            <a:fld id="{0F239C28-3E35-46FF-9D75-F279FF989AC2}" type="slidenum">
              <a:rPr lang="en-IN" smtClean="0"/>
              <a:t>‹#›</a:t>
            </a:fld>
            <a:endParaRPr lang="en-IN"/>
          </a:p>
        </p:txBody>
      </p:sp>
    </p:spTree>
    <p:extLst>
      <p:ext uri="{BB962C8B-B14F-4D97-AF65-F5344CB8AC3E}">
        <p14:creationId xmlns:p14="http://schemas.microsoft.com/office/powerpoint/2010/main" val="2250001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4_Title Only">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a:xfrm>
            <a:off x="4282946" y="3021806"/>
            <a:ext cx="1481383" cy="1481382"/>
          </a:xfrm>
          <a:prstGeom prst="ellipse">
            <a:avLst/>
          </a:prstGeom>
          <a:noFill/>
        </p:spPr>
        <p:txBody>
          <a:bodyPr>
            <a:normAutofit/>
          </a:bodyPr>
          <a:lstStyle>
            <a:lvl1pPr>
              <a:defRPr sz="1400"/>
            </a:lvl1pPr>
          </a:lstStyle>
          <a:p>
            <a:endParaRPr lang="en-US" dirty="0"/>
          </a:p>
        </p:txBody>
      </p:sp>
      <p:sp>
        <p:nvSpPr>
          <p:cNvPr id="2" name="Title 1"/>
          <p:cNvSpPr>
            <a:spLocks noGrp="1"/>
          </p:cNvSpPr>
          <p:nvPr>
            <p:ph type="title" hasCustomPrompt="1"/>
          </p:nvPr>
        </p:nvSpPr>
        <p:spPr>
          <a:xfrm>
            <a:off x="838200" y="484817"/>
            <a:ext cx="10515600" cy="757130"/>
          </a:xfrm>
        </p:spPr>
        <p:txBody>
          <a:bodyPr/>
          <a:lstStyle/>
          <a:p>
            <a:r>
              <a:rPr lang="en-US" dirty="0"/>
              <a:t>CLICK TO EDIT MASTER TITLE STYLE</a:t>
            </a:r>
          </a:p>
        </p:txBody>
      </p:sp>
      <p:sp>
        <p:nvSpPr>
          <p:cNvPr id="5" name="Slide Number Placeholder 4"/>
          <p:cNvSpPr>
            <a:spLocks noGrp="1"/>
          </p:cNvSpPr>
          <p:nvPr>
            <p:ph type="sldNum" sz="quarter" idx="12"/>
          </p:nvPr>
        </p:nvSpPr>
        <p:spPr>
          <a:xfrm>
            <a:off x="11312757" y="6448409"/>
            <a:ext cx="472985" cy="313887"/>
          </a:xfrm>
          <a:prstGeom prst="rect">
            <a:avLst/>
          </a:prstGeom>
        </p:spPr>
        <p:txBody>
          <a:bodyPr/>
          <a:lstStyle/>
          <a:p>
            <a:fld id="{AF64C449-D347-4F01-A372-7C3DE6085B32}" type="slidenum">
              <a:rPr lang="en-US" smtClean="0"/>
              <a:t>‹#›</a:t>
            </a:fld>
            <a:endParaRPr lang="en-US"/>
          </a:p>
        </p:txBody>
      </p:sp>
      <p:sp>
        <p:nvSpPr>
          <p:cNvPr id="6" name="Content Placeholder 3"/>
          <p:cNvSpPr>
            <a:spLocks noGrp="1"/>
          </p:cNvSpPr>
          <p:nvPr>
            <p:ph sz="quarter" idx="13" hasCustomPrompt="1"/>
          </p:nvPr>
        </p:nvSpPr>
        <p:spPr>
          <a:xfrm>
            <a:off x="3644900" y="1241947"/>
            <a:ext cx="4902200" cy="406400"/>
          </a:xfrm>
        </p:spPr>
        <p:txBody>
          <a:bodyPr anchor="ctr">
            <a:noAutofit/>
          </a:bodyPr>
          <a:lstStyle>
            <a:lvl1pPr marL="0" indent="0" algn="ctr">
              <a:buFont typeface="Arial" panose="020B0604020202020204" pitchFamily="34" charset="0"/>
              <a:buNone/>
              <a:defRPr sz="1400"/>
            </a:lvl1pPr>
          </a:lstStyle>
          <a:p>
            <a:pPr lvl="0"/>
            <a:r>
              <a:rPr lang="en-US" dirty="0"/>
              <a:t>CLICK TO EDIT MASTER TEXT STYLES</a:t>
            </a:r>
          </a:p>
        </p:txBody>
      </p:sp>
    </p:spTree>
    <p:extLst>
      <p:ext uri="{BB962C8B-B14F-4D97-AF65-F5344CB8AC3E}">
        <p14:creationId xmlns:p14="http://schemas.microsoft.com/office/powerpoint/2010/main" val="29070627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3_Title Only">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a:xfrm>
            <a:off x="5434344" y="2811677"/>
            <a:ext cx="2261232" cy="2261232"/>
          </a:xfrm>
          <a:prstGeom prst="ellipse">
            <a:avLst/>
          </a:prstGeom>
          <a:noFill/>
        </p:spPr>
        <p:txBody>
          <a:bodyPr/>
          <a:lstStyle/>
          <a:p>
            <a:endParaRPr lang="en-US" dirty="0"/>
          </a:p>
        </p:txBody>
      </p:sp>
      <p:sp>
        <p:nvSpPr>
          <p:cNvPr id="2" name="Title 1"/>
          <p:cNvSpPr>
            <a:spLocks noGrp="1"/>
          </p:cNvSpPr>
          <p:nvPr>
            <p:ph type="title" hasCustomPrompt="1"/>
          </p:nvPr>
        </p:nvSpPr>
        <p:spPr>
          <a:xfrm>
            <a:off x="838200" y="484817"/>
            <a:ext cx="10515600" cy="757130"/>
          </a:xfrm>
        </p:spPr>
        <p:txBody>
          <a:bodyPr/>
          <a:lstStyle/>
          <a:p>
            <a:r>
              <a:rPr lang="en-US" dirty="0"/>
              <a:t>CLICK TO EDIT MASTER TITLE STYLE</a:t>
            </a:r>
          </a:p>
        </p:txBody>
      </p:sp>
      <p:sp>
        <p:nvSpPr>
          <p:cNvPr id="5" name="Slide Number Placeholder 4"/>
          <p:cNvSpPr>
            <a:spLocks noGrp="1"/>
          </p:cNvSpPr>
          <p:nvPr>
            <p:ph type="sldNum" sz="quarter" idx="12"/>
          </p:nvPr>
        </p:nvSpPr>
        <p:spPr>
          <a:xfrm>
            <a:off x="11312757" y="6448409"/>
            <a:ext cx="472985" cy="313887"/>
          </a:xfrm>
          <a:prstGeom prst="rect">
            <a:avLst/>
          </a:prstGeom>
        </p:spPr>
        <p:txBody>
          <a:bodyPr/>
          <a:lstStyle/>
          <a:p>
            <a:fld id="{AF64C449-D347-4F01-A372-7C3DE6085B32}" type="slidenum">
              <a:rPr lang="en-US" smtClean="0"/>
              <a:t>‹#›</a:t>
            </a:fld>
            <a:endParaRPr lang="en-US"/>
          </a:p>
        </p:txBody>
      </p:sp>
      <p:sp>
        <p:nvSpPr>
          <p:cNvPr id="6" name="Content Placeholder 3"/>
          <p:cNvSpPr>
            <a:spLocks noGrp="1"/>
          </p:cNvSpPr>
          <p:nvPr>
            <p:ph sz="quarter" idx="13" hasCustomPrompt="1"/>
          </p:nvPr>
        </p:nvSpPr>
        <p:spPr>
          <a:xfrm>
            <a:off x="3644900" y="1241947"/>
            <a:ext cx="4902200" cy="406400"/>
          </a:xfrm>
        </p:spPr>
        <p:txBody>
          <a:bodyPr anchor="ctr">
            <a:noAutofit/>
          </a:bodyPr>
          <a:lstStyle>
            <a:lvl1pPr marL="0" indent="0" algn="ctr">
              <a:buFont typeface="Arial" panose="020B0604020202020204" pitchFamily="34" charset="0"/>
              <a:buNone/>
              <a:defRPr sz="1400"/>
            </a:lvl1pPr>
          </a:lstStyle>
          <a:p>
            <a:pPr lvl="0"/>
            <a:r>
              <a:rPr lang="en-US" dirty="0"/>
              <a:t>CLICK TO EDIT MASTER TEXT STYLES</a:t>
            </a:r>
          </a:p>
        </p:txBody>
      </p:sp>
    </p:spTree>
    <p:extLst>
      <p:ext uri="{BB962C8B-B14F-4D97-AF65-F5344CB8AC3E}">
        <p14:creationId xmlns:p14="http://schemas.microsoft.com/office/powerpoint/2010/main" val="15108681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2_Title Only">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a:xfrm>
            <a:off x="5226347" y="2918859"/>
            <a:ext cx="1943711" cy="1943710"/>
          </a:xfrm>
          <a:prstGeom prst="ellipse">
            <a:avLst/>
          </a:prstGeom>
          <a:noFill/>
        </p:spPr>
        <p:txBody>
          <a:bodyPr/>
          <a:lstStyle/>
          <a:p>
            <a:endParaRPr lang="en-US"/>
          </a:p>
        </p:txBody>
      </p:sp>
      <p:sp>
        <p:nvSpPr>
          <p:cNvPr id="2" name="Title 1"/>
          <p:cNvSpPr>
            <a:spLocks noGrp="1"/>
          </p:cNvSpPr>
          <p:nvPr>
            <p:ph type="title" hasCustomPrompt="1"/>
          </p:nvPr>
        </p:nvSpPr>
        <p:spPr>
          <a:xfrm>
            <a:off x="838200" y="484817"/>
            <a:ext cx="10515600" cy="757130"/>
          </a:xfrm>
        </p:spPr>
        <p:txBody>
          <a:bodyPr/>
          <a:lstStyle/>
          <a:p>
            <a:r>
              <a:rPr lang="en-US" dirty="0"/>
              <a:t>CLICK TO EDIT MASTER TITLE STYLE</a:t>
            </a:r>
          </a:p>
        </p:txBody>
      </p:sp>
      <p:sp>
        <p:nvSpPr>
          <p:cNvPr id="5" name="Slide Number Placeholder 4"/>
          <p:cNvSpPr>
            <a:spLocks noGrp="1"/>
          </p:cNvSpPr>
          <p:nvPr>
            <p:ph type="sldNum" sz="quarter" idx="12"/>
          </p:nvPr>
        </p:nvSpPr>
        <p:spPr>
          <a:xfrm>
            <a:off x="11312757" y="6448409"/>
            <a:ext cx="472985" cy="313887"/>
          </a:xfrm>
          <a:prstGeom prst="rect">
            <a:avLst/>
          </a:prstGeom>
        </p:spPr>
        <p:txBody>
          <a:bodyPr/>
          <a:lstStyle/>
          <a:p>
            <a:fld id="{AF64C449-D347-4F01-A372-7C3DE6085B32}" type="slidenum">
              <a:rPr lang="en-US" smtClean="0"/>
              <a:t>‹#›</a:t>
            </a:fld>
            <a:endParaRPr lang="en-US"/>
          </a:p>
        </p:txBody>
      </p:sp>
      <p:sp>
        <p:nvSpPr>
          <p:cNvPr id="6" name="Content Placeholder 3"/>
          <p:cNvSpPr>
            <a:spLocks noGrp="1"/>
          </p:cNvSpPr>
          <p:nvPr>
            <p:ph sz="quarter" idx="13" hasCustomPrompt="1"/>
          </p:nvPr>
        </p:nvSpPr>
        <p:spPr>
          <a:xfrm>
            <a:off x="3644900" y="1241947"/>
            <a:ext cx="4902200" cy="406400"/>
          </a:xfrm>
        </p:spPr>
        <p:txBody>
          <a:bodyPr anchor="ctr">
            <a:noAutofit/>
          </a:bodyPr>
          <a:lstStyle>
            <a:lvl1pPr marL="0" indent="0" algn="ctr">
              <a:buFont typeface="Arial" panose="020B0604020202020204" pitchFamily="34" charset="0"/>
              <a:buNone/>
              <a:defRPr sz="1400"/>
            </a:lvl1pPr>
          </a:lstStyle>
          <a:p>
            <a:pPr lvl="0"/>
            <a:r>
              <a:rPr lang="en-US" dirty="0"/>
              <a:t>CLICK TO EDIT MASTER TEXT STYLES</a:t>
            </a:r>
          </a:p>
        </p:txBody>
      </p:sp>
    </p:spTree>
    <p:extLst>
      <p:ext uri="{BB962C8B-B14F-4D97-AF65-F5344CB8AC3E}">
        <p14:creationId xmlns:p14="http://schemas.microsoft.com/office/powerpoint/2010/main" val="40754686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9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84817"/>
            <a:ext cx="10515600" cy="757130"/>
          </a:xfrm>
        </p:spPr>
        <p:txBody>
          <a:bodyPr/>
          <a:lstStyle/>
          <a:p>
            <a:r>
              <a:rPr lang="en-US" dirty="0"/>
              <a:t>CLICK TO EDIT MASTER TITLE STYLE</a:t>
            </a:r>
          </a:p>
        </p:txBody>
      </p:sp>
      <p:sp>
        <p:nvSpPr>
          <p:cNvPr id="5" name="Slide Number Placeholder 4"/>
          <p:cNvSpPr>
            <a:spLocks noGrp="1"/>
          </p:cNvSpPr>
          <p:nvPr>
            <p:ph type="sldNum" sz="quarter" idx="12"/>
          </p:nvPr>
        </p:nvSpPr>
        <p:spPr>
          <a:xfrm>
            <a:off x="11312757" y="6448409"/>
            <a:ext cx="472985" cy="313887"/>
          </a:xfrm>
          <a:prstGeom prst="rect">
            <a:avLst/>
          </a:prstGeom>
        </p:spPr>
        <p:txBody>
          <a:bodyPr/>
          <a:lstStyle/>
          <a:p>
            <a:fld id="{AF64C449-D347-4F01-A372-7C3DE6085B32}" type="slidenum">
              <a:rPr lang="en-US" smtClean="0"/>
              <a:t>‹#›</a:t>
            </a:fld>
            <a:endParaRPr lang="en-US"/>
          </a:p>
        </p:txBody>
      </p:sp>
      <p:sp>
        <p:nvSpPr>
          <p:cNvPr id="6" name="Content Placeholder 3"/>
          <p:cNvSpPr>
            <a:spLocks noGrp="1"/>
          </p:cNvSpPr>
          <p:nvPr>
            <p:ph sz="quarter" idx="13" hasCustomPrompt="1"/>
          </p:nvPr>
        </p:nvSpPr>
        <p:spPr>
          <a:xfrm>
            <a:off x="3644900" y="1241947"/>
            <a:ext cx="4902200" cy="406400"/>
          </a:xfrm>
        </p:spPr>
        <p:txBody>
          <a:bodyPr anchor="ctr">
            <a:noAutofit/>
          </a:bodyPr>
          <a:lstStyle>
            <a:lvl1pPr marL="0" indent="0" algn="ctr">
              <a:buFont typeface="Arial" panose="020B0604020202020204" pitchFamily="34" charset="0"/>
              <a:buNone/>
              <a:defRPr sz="1400"/>
            </a:lvl1pPr>
          </a:lstStyle>
          <a:p>
            <a:pPr lvl="0"/>
            <a:r>
              <a:rPr lang="en-US" dirty="0"/>
              <a:t>CLICK TO EDIT MASTER TEXT STYLES</a:t>
            </a: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b="-2212"/>
          <a:stretch/>
        </p:blipFill>
        <p:spPr>
          <a:xfrm rot="16200000">
            <a:off x="-45190" y="-450252"/>
            <a:ext cx="4416449" cy="8763143"/>
          </a:xfrm>
          <a:prstGeom prst="rect">
            <a:avLst/>
          </a:prstGeom>
          <a:effectLst>
            <a:outerShdw blurRad="266700" dist="292100" dir="8100000" algn="tr" rotWithShape="0">
              <a:prstClr val="black">
                <a:alpha val="15000"/>
              </a:prstClr>
            </a:outerShdw>
          </a:effectLst>
        </p:spPr>
      </p:pic>
      <p:sp>
        <p:nvSpPr>
          <p:cNvPr id="11" name="Picture Placeholder 3"/>
          <p:cNvSpPr>
            <a:spLocks noGrp="1"/>
          </p:cNvSpPr>
          <p:nvPr userDrawn="1">
            <p:ph type="pic" sz="quarter" idx="15"/>
          </p:nvPr>
        </p:nvSpPr>
        <p:spPr>
          <a:xfrm>
            <a:off x="-897200" y="2243444"/>
            <a:ext cx="5863453" cy="3348082"/>
          </a:xfrm>
        </p:spPr>
        <p:txBody>
          <a:bodyPr>
            <a:normAutofit/>
          </a:bodyPr>
          <a:lstStyle>
            <a:lvl1pPr marL="0" indent="0">
              <a:buNone/>
              <a:defRPr sz="1800">
                <a:solidFill>
                  <a:schemeClr val="bg1">
                    <a:lumMod val="65000"/>
                  </a:schemeClr>
                </a:solidFill>
              </a:defRPr>
            </a:lvl1pPr>
          </a:lstStyle>
          <a:p>
            <a:endParaRPr lang="en-US"/>
          </a:p>
        </p:txBody>
      </p:sp>
    </p:spTree>
    <p:extLst>
      <p:ext uri="{BB962C8B-B14F-4D97-AF65-F5344CB8AC3E}">
        <p14:creationId xmlns:p14="http://schemas.microsoft.com/office/powerpoint/2010/main" val="6166696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7_Title Only">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22944"/>
          <a:stretch/>
        </p:blipFill>
        <p:spPr>
          <a:xfrm>
            <a:off x="4207615" y="1622157"/>
            <a:ext cx="3776772" cy="5649500"/>
          </a:xfrm>
          <a:prstGeom prst="rect">
            <a:avLst/>
          </a:prstGeom>
          <a:effectLst>
            <a:outerShdw blurRad="266700" dist="292100" dir="8100000" algn="tr" rotWithShape="0">
              <a:prstClr val="black">
                <a:alpha val="15000"/>
              </a:prstClr>
            </a:outerShdw>
          </a:effectLst>
        </p:spPr>
      </p:pic>
      <p:sp>
        <p:nvSpPr>
          <p:cNvPr id="9" name="Picture Placeholder 3"/>
          <p:cNvSpPr>
            <a:spLocks noGrp="1"/>
          </p:cNvSpPr>
          <p:nvPr>
            <p:ph type="pic" sz="quarter" idx="15"/>
          </p:nvPr>
        </p:nvSpPr>
        <p:spPr>
          <a:xfrm>
            <a:off x="4676258" y="2752115"/>
            <a:ext cx="2863145" cy="4519543"/>
          </a:xfrm>
        </p:spPr>
        <p:txBody>
          <a:bodyPr>
            <a:normAutofit/>
          </a:bodyPr>
          <a:lstStyle>
            <a:lvl1pPr marL="0" indent="0">
              <a:buNone/>
              <a:defRPr sz="1800">
                <a:solidFill>
                  <a:schemeClr val="bg1">
                    <a:lumMod val="65000"/>
                  </a:schemeClr>
                </a:solidFill>
              </a:defRPr>
            </a:lvl1pPr>
          </a:lstStyle>
          <a:p>
            <a:endParaRPr lang="en-US"/>
          </a:p>
        </p:txBody>
      </p:sp>
      <p:sp>
        <p:nvSpPr>
          <p:cNvPr id="2" name="Title 1"/>
          <p:cNvSpPr>
            <a:spLocks noGrp="1"/>
          </p:cNvSpPr>
          <p:nvPr>
            <p:ph type="title" hasCustomPrompt="1"/>
          </p:nvPr>
        </p:nvSpPr>
        <p:spPr>
          <a:xfrm>
            <a:off x="838200" y="484817"/>
            <a:ext cx="10515600" cy="757130"/>
          </a:xfrm>
        </p:spPr>
        <p:txBody>
          <a:bodyPr/>
          <a:lstStyle/>
          <a:p>
            <a:r>
              <a:rPr lang="en-US" dirty="0"/>
              <a:t>CLICK TO EDIT MASTER TITLE STYLE</a:t>
            </a:r>
          </a:p>
        </p:txBody>
      </p:sp>
      <p:sp>
        <p:nvSpPr>
          <p:cNvPr id="5" name="Slide Number Placeholder 4"/>
          <p:cNvSpPr>
            <a:spLocks noGrp="1"/>
          </p:cNvSpPr>
          <p:nvPr>
            <p:ph type="sldNum" sz="quarter" idx="12"/>
          </p:nvPr>
        </p:nvSpPr>
        <p:spPr>
          <a:xfrm>
            <a:off x="11312757" y="6448409"/>
            <a:ext cx="472985" cy="313887"/>
          </a:xfrm>
          <a:prstGeom prst="rect">
            <a:avLst/>
          </a:prstGeom>
        </p:spPr>
        <p:txBody>
          <a:bodyPr/>
          <a:lstStyle/>
          <a:p>
            <a:fld id="{AF64C449-D347-4F01-A372-7C3DE6085B32}" type="slidenum">
              <a:rPr lang="en-US" smtClean="0"/>
              <a:t>‹#›</a:t>
            </a:fld>
            <a:endParaRPr lang="en-US"/>
          </a:p>
        </p:txBody>
      </p:sp>
      <p:sp>
        <p:nvSpPr>
          <p:cNvPr id="6" name="Content Placeholder 3"/>
          <p:cNvSpPr>
            <a:spLocks noGrp="1"/>
          </p:cNvSpPr>
          <p:nvPr>
            <p:ph sz="quarter" idx="13" hasCustomPrompt="1"/>
          </p:nvPr>
        </p:nvSpPr>
        <p:spPr>
          <a:xfrm>
            <a:off x="3644900" y="1241947"/>
            <a:ext cx="4902200" cy="406400"/>
          </a:xfrm>
        </p:spPr>
        <p:txBody>
          <a:bodyPr anchor="ctr">
            <a:noAutofit/>
          </a:bodyPr>
          <a:lstStyle>
            <a:lvl1pPr marL="0" indent="0" algn="ctr">
              <a:buFont typeface="Arial" panose="020B0604020202020204" pitchFamily="34" charset="0"/>
              <a:buNone/>
              <a:defRPr sz="1400"/>
            </a:lvl1pPr>
          </a:lstStyle>
          <a:p>
            <a:pPr lvl="0"/>
            <a:r>
              <a:rPr lang="en-US" dirty="0"/>
              <a:t>CLICK TO EDIT MASTER TEXT STYLES</a:t>
            </a:r>
          </a:p>
        </p:txBody>
      </p:sp>
    </p:spTree>
    <p:extLst>
      <p:ext uri="{BB962C8B-B14F-4D97-AF65-F5344CB8AC3E}">
        <p14:creationId xmlns:p14="http://schemas.microsoft.com/office/powerpoint/2010/main" val="1591166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8_Title Only">
    <p:spTree>
      <p:nvGrpSpPr>
        <p:cNvPr id="1" name=""/>
        <p:cNvGrpSpPr/>
        <p:nvPr/>
      </p:nvGrpSpPr>
      <p:grpSpPr>
        <a:xfrm>
          <a:off x="0" y="0"/>
          <a:ext cx="0" cy="0"/>
          <a:chOff x="0" y="0"/>
          <a:chExt cx="0" cy="0"/>
        </a:xfrm>
      </p:grpSpPr>
      <p:sp>
        <p:nvSpPr>
          <p:cNvPr id="9" name="Picture Placeholder 3"/>
          <p:cNvSpPr>
            <a:spLocks noGrp="1"/>
          </p:cNvSpPr>
          <p:nvPr>
            <p:ph type="pic" sz="quarter" idx="15"/>
          </p:nvPr>
        </p:nvSpPr>
        <p:spPr>
          <a:xfrm>
            <a:off x="2963291" y="2102912"/>
            <a:ext cx="5626688" cy="3473041"/>
          </a:xfrm>
        </p:spPr>
        <p:txBody>
          <a:bodyPr>
            <a:normAutofit/>
          </a:bodyPr>
          <a:lstStyle>
            <a:lvl1pPr marL="0" indent="0">
              <a:buNone/>
              <a:defRPr sz="1800">
                <a:solidFill>
                  <a:schemeClr val="bg1">
                    <a:lumMod val="65000"/>
                  </a:schemeClr>
                </a:solidFill>
              </a:defRPr>
            </a:lvl1pPr>
          </a:lstStyle>
          <a:p>
            <a:endParaRPr lang="en-US"/>
          </a:p>
        </p:txBody>
      </p:sp>
      <p:sp>
        <p:nvSpPr>
          <p:cNvPr id="11" name="Picture Placeholder 3"/>
          <p:cNvSpPr>
            <a:spLocks noGrp="1"/>
          </p:cNvSpPr>
          <p:nvPr>
            <p:ph type="pic" sz="quarter" idx="16"/>
          </p:nvPr>
        </p:nvSpPr>
        <p:spPr>
          <a:xfrm>
            <a:off x="7749121" y="2256003"/>
            <a:ext cx="2176275" cy="3563384"/>
          </a:xfrm>
        </p:spPr>
        <p:txBody>
          <a:bodyPr>
            <a:normAutofit/>
          </a:bodyPr>
          <a:lstStyle>
            <a:lvl1pPr marL="0" indent="0">
              <a:buNone/>
              <a:defRPr sz="1800">
                <a:solidFill>
                  <a:schemeClr val="bg1">
                    <a:lumMod val="65000"/>
                  </a:schemeClr>
                </a:solidFill>
              </a:defRPr>
            </a:lvl1pPr>
          </a:lstStyle>
          <a:p>
            <a:endParaRPr lang="en-US"/>
          </a:p>
        </p:txBody>
      </p:sp>
      <p:sp>
        <p:nvSpPr>
          <p:cNvPr id="2" name="Title 1"/>
          <p:cNvSpPr>
            <a:spLocks noGrp="1"/>
          </p:cNvSpPr>
          <p:nvPr>
            <p:ph type="title" hasCustomPrompt="1"/>
          </p:nvPr>
        </p:nvSpPr>
        <p:spPr>
          <a:xfrm>
            <a:off x="838200" y="484817"/>
            <a:ext cx="10515600" cy="757130"/>
          </a:xfrm>
        </p:spPr>
        <p:txBody>
          <a:bodyPr/>
          <a:lstStyle/>
          <a:p>
            <a:r>
              <a:rPr lang="en-US" dirty="0"/>
              <a:t>CLICK TO EDIT MASTER TITLE STYLE</a:t>
            </a:r>
          </a:p>
        </p:txBody>
      </p:sp>
      <p:sp>
        <p:nvSpPr>
          <p:cNvPr id="5" name="Slide Number Placeholder 4"/>
          <p:cNvSpPr>
            <a:spLocks noGrp="1"/>
          </p:cNvSpPr>
          <p:nvPr>
            <p:ph type="sldNum" sz="quarter" idx="12"/>
          </p:nvPr>
        </p:nvSpPr>
        <p:spPr>
          <a:xfrm>
            <a:off x="11312757" y="6448409"/>
            <a:ext cx="472985" cy="313887"/>
          </a:xfrm>
          <a:prstGeom prst="rect">
            <a:avLst/>
          </a:prstGeom>
        </p:spPr>
        <p:txBody>
          <a:bodyPr/>
          <a:lstStyle/>
          <a:p>
            <a:fld id="{AF64C449-D347-4F01-A372-7C3DE6085B32}" type="slidenum">
              <a:rPr lang="en-US" smtClean="0"/>
              <a:t>‹#›</a:t>
            </a:fld>
            <a:endParaRPr lang="en-US"/>
          </a:p>
        </p:txBody>
      </p:sp>
      <p:sp>
        <p:nvSpPr>
          <p:cNvPr id="6" name="Content Placeholder 3"/>
          <p:cNvSpPr>
            <a:spLocks noGrp="1"/>
          </p:cNvSpPr>
          <p:nvPr>
            <p:ph sz="quarter" idx="13" hasCustomPrompt="1"/>
          </p:nvPr>
        </p:nvSpPr>
        <p:spPr>
          <a:xfrm>
            <a:off x="3644900" y="1241947"/>
            <a:ext cx="4902200" cy="406400"/>
          </a:xfrm>
        </p:spPr>
        <p:txBody>
          <a:bodyPr anchor="ctr">
            <a:noAutofit/>
          </a:bodyPr>
          <a:lstStyle>
            <a:lvl1pPr marL="0" indent="0" algn="ctr">
              <a:buFont typeface="Arial" panose="020B0604020202020204" pitchFamily="34" charset="0"/>
              <a:buNone/>
              <a:defRPr sz="1400"/>
            </a:lvl1pPr>
          </a:lstStyle>
          <a:p>
            <a:pPr lvl="0"/>
            <a:r>
              <a:rPr lang="en-US" dirty="0"/>
              <a:t>CLICK TO EDIT MASTER TEXT STYLES</a:t>
            </a:r>
          </a:p>
        </p:txBody>
      </p:sp>
    </p:spTree>
    <p:extLst>
      <p:ext uri="{BB962C8B-B14F-4D97-AF65-F5344CB8AC3E}">
        <p14:creationId xmlns:p14="http://schemas.microsoft.com/office/powerpoint/2010/main" val="31089481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6_Title Only">
    <p:spTree>
      <p:nvGrpSpPr>
        <p:cNvPr id="1" name=""/>
        <p:cNvGrpSpPr/>
        <p:nvPr/>
      </p:nvGrpSpPr>
      <p:grpSpPr>
        <a:xfrm>
          <a:off x="0" y="0"/>
          <a:ext cx="0" cy="0"/>
          <a:chOff x="0" y="0"/>
          <a:chExt cx="0" cy="0"/>
        </a:xfrm>
      </p:grpSpPr>
      <p:sp>
        <p:nvSpPr>
          <p:cNvPr id="9" name="Picture Placeholder 3"/>
          <p:cNvSpPr>
            <a:spLocks noGrp="1"/>
          </p:cNvSpPr>
          <p:nvPr>
            <p:ph type="pic" sz="quarter" idx="14"/>
          </p:nvPr>
        </p:nvSpPr>
        <p:spPr>
          <a:xfrm>
            <a:off x="0" y="2"/>
            <a:ext cx="12192000" cy="4602041"/>
          </a:xfrm>
        </p:spPr>
        <p:txBody>
          <a:bodyPr>
            <a:normAutofit/>
          </a:bodyPr>
          <a:lstStyle>
            <a:lvl1pPr marL="0" indent="0">
              <a:buNone/>
              <a:defRPr sz="1800">
                <a:solidFill>
                  <a:schemeClr val="bg1">
                    <a:lumMod val="65000"/>
                  </a:schemeClr>
                </a:solidFill>
              </a:defRPr>
            </a:lvl1pPr>
          </a:lstStyle>
          <a:p>
            <a:endParaRPr lang="en-US"/>
          </a:p>
        </p:txBody>
      </p:sp>
      <p:sp>
        <p:nvSpPr>
          <p:cNvPr id="10" name="Picture Placeholder 3"/>
          <p:cNvSpPr>
            <a:spLocks noGrp="1"/>
          </p:cNvSpPr>
          <p:nvPr>
            <p:ph type="pic" sz="quarter" idx="15"/>
          </p:nvPr>
        </p:nvSpPr>
        <p:spPr>
          <a:xfrm>
            <a:off x="6460266" y="2402496"/>
            <a:ext cx="1820263" cy="3187804"/>
          </a:xfrm>
        </p:spPr>
        <p:txBody>
          <a:bodyPr>
            <a:normAutofit/>
          </a:bodyPr>
          <a:lstStyle>
            <a:lvl1pPr marL="0" indent="0">
              <a:buNone/>
              <a:defRPr sz="1800">
                <a:solidFill>
                  <a:schemeClr val="bg1">
                    <a:lumMod val="65000"/>
                  </a:schemeClr>
                </a:solidFill>
              </a:defRPr>
            </a:lvl1pPr>
          </a:lstStyle>
          <a:p>
            <a:endParaRPr lang="en-US"/>
          </a:p>
        </p:txBody>
      </p:sp>
      <p:sp>
        <p:nvSpPr>
          <p:cNvPr id="2" name="Title 1"/>
          <p:cNvSpPr>
            <a:spLocks noGrp="1"/>
          </p:cNvSpPr>
          <p:nvPr>
            <p:ph type="title" hasCustomPrompt="1"/>
          </p:nvPr>
        </p:nvSpPr>
        <p:spPr>
          <a:xfrm>
            <a:off x="838200" y="484817"/>
            <a:ext cx="10515600" cy="757130"/>
          </a:xfrm>
        </p:spPr>
        <p:txBody>
          <a:bodyPr/>
          <a:lstStyle/>
          <a:p>
            <a:r>
              <a:rPr lang="en-US" dirty="0"/>
              <a:t>CLICK TO EDIT MASTER TITLE STYLE</a:t>
            </a:r>
          </a:p>
        </p:txBody>
      </p:sp>
      <p:sp>
        <p:nvSpPr>
          <p:cNvPr id="5" name="Slide Number Placeholder 4"/>
          <p:cNvSpPr>
            <a:spLocks noGrp="1"/>
          </p:cNvSpPr>
          <p:nvPr>
            <p:ph type="sldNum" sz="quarter" idx="12"/>
          </p:nvPr>
        </p:nvSpPr>
        <p:spPr>
          <a:xfrm>
            <a:off x="11312757" y="6448409"/>
            <a:ext cx="472985" cy="313887"/>
          </a:xfrm>
          <a:prstGeom prst="rect">
            <a:avLst/>
          </a:prstGeom>
        </p:spPr>
        <p:txBody>
          <a:bodyPr/>
          <a:lstStyle/>
          <a:p>
            <a:fld id="{AF64C449-D347-4F01-A372-7C3DE6085B32}" type="slidenum">
              <a:rPr lang="en-US" smtClean="0"/>
              <a:t>‹#›</a:t>
            </a:fld>
            <a:endParaRPr lang="en-US"/>
          </a:p>
        </p:txBody>
      </p:sp>
      <p:sp>
        <p:nvSpPr>
          <p:cNvPr id="6" name="Content Placeholder 3"/>
          <p:cNvSpPr>
            <a:spLocks noGrp="1"/>
          </p:cNvSpPr>
          <p:nvPr>
            <p:ph sz="quarter" idx="13" hasCustomPrompt="1"/>
          </p:nvPr>
        </p:nvSpPr>
        <p:spPr>
          <a:xfrm>
            <a:off x="3644900" y="1241947"/>
            <a:ext cx="4902200" cy="406400"/>
          </a:xfrm>
        </p:spPr>
        <p:txBody>
          <a:bodyPr anchor="ctr">
            <a:noAutofit/>
          </a:bodyPr>
          <a:lstStyle>
            <a:lvl1pPr marL="0" indent="0" algn="ctr">
              <a:buFont typeface="Arial" panose="020B0604020202020204" pitchFamily="34" charset="0"/>
              <a:buNone/>
              <a:defRPr sz="1400"/>
            </a:lvl1pPr>
          </a:lstStyle>
          <a:p>
            <a:pPr lvl="0"/>
            <a:r>
              <a:rPr lang="en-US" dirty="0"/>
              <a:t>CLICK TO EDIT MASTER TEXT STYLES</a:t>
            </a:r>
          </a:p>
        </p:txBody>
      </p:sp>
    </p:spTree>
    <p:extLst>
      <p:ext uri="{BB962C8B-B14F-4D97-AF65-F5344CB8AC3E}">
        <p14:creationId xmlns:p14="http://schemas.microsoft.com/office/powerpoint/2010/main" val="39230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5_Title Only">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2212"/>
          <a:stretch/>
        </p:blipFill>
        <p:spPr>
          <a:xfrm>
            <a:off x="635940" y="643396"/>
            <a:ext cx="2745888" cy="5448408"/>
          </a:xfrm>
          <a:prstGeom prst="rect">
            <a:avLst/>
          </a:prstGeom>
          <a:effectLst>
            <a:outerShdw blurRad="266700" dist="292100" dir="8100000" algn="tr" rotWithShape="0">
              <a:prstClr val="black">
                <a:alpha val="15000"/>
              </a:prstClr>
            </a:outerShdw>
          </a:effectLst>
        </p:spPr>
      </p:pic>
      <p:sp>
        <p:nvSpPr>
          <p:cNvPr id="9" name="Picture Placeholder 3"/>
          <p:cNvSpPr>
            <a:spLocks noGrp="1"/>
          </p:cNvSpPr>
          <p:nvPr>
            <p:ph type="pic" sz="quarter" idx="15"/>
          </p:nvPr>
        </p:nvSpPr>
        <p:spPr>
          <a:xfrm>
            <a:off x="976667" y="1464928"/>
            <a:ext cx="2081639" cy="3645551"/>
          </a:xfrm>
        </p:spPr>
        <p:txBody>
          <a:bodyPr>
            <a:normAutofit/>
          </a:bodyPr>
          <a:lstStyle>
            <a:lvl1pPr marL="0" indent="0">
              <a:buNone/>
              <a:defRPr sz="1800">
                <a:solidFill>
                  <a:schemeClr val="bg1">
                    <a:lumMod val="65000"/>
                  </a:schemeClr>
                </a:solidFill>
              </a:defRPr>
            </a:lvl1pPr>
          </a:lstStyle>
          <a:p>
            <a:endParaRPr lang="en-US"/>
          </a:p>
        </p:txBody>
      </p:sp>
      <p:sp>
        <p:nvSpPr>
          <p:cNvPr id="2" name="Title 1"/>
          <p:cNvSpPr>
            <a:spLocks noGrp="1"/>
          </p:cNvSpPr>
          <p:nvPr>
            <p:ph type="title" hasCustomPrompt="1"/>
          </p:nvPr>
        </p:nvSpPr>
        <p:spPr>
          <a:xfrm>
            <a:off x="7707085" y="484818"/>
            <a:ext cx="3646715" cy="2086725"/>
          </a:xfrm>
        </p:spPr>
        <p:txBody>
          <a:bodyPr/>
          <a:lstStyle>
            <a:lvl1pPr algn="l">
              <a:defRPr/>
            </a:lvl1pPr>
          </a:lstStyle>
          <a:p>
            <a:r>
              <a:rPr lang="en-US" dirty="0"/>
              <a:t>CLICK TO EDIT MASTER TITLE STYLE</a:t>
            </a:r>
          </a:p>
        </p:txBody>
      </p:sp>
      <p:sp>
        <p:nvSpPr>
          <p:cNvPr id="5" name="Slide Number Placeholder 4"/>
          <p:cNvSpPr>
            <a:spLocks noGrp="1"/>
          </p:cNvSpPr>
          <p:nvPr>
            <p:ph type="sldNum" sz="quarter" idx="12"/>
          </p:nvPr>
        </p:nvSpPr>
        <p:spPr>
          <a:xfrm>
            <a:off x="11312757" y="6448409"/>
            <a:ext cx="472985" cy="313887"/>
          </a:xfrm>
          <a:prstGeom prst="rect">
            <a:avLst/>
          </a:prstGeom>
        </p:spPr>
        <p:txBody>
          <a:bodyPr/>
          <a:lstStyle/>
          <a:p>
            <a:fld id="{AF64C449-D347-4F01-A372-7C3DE6085B32}" type="slidenum">
              <a:rPr lang="en-US" smtClean="0"/>
              <a:t>‹#›</a:t>
            </a:fld>
            <a:endParaRPr lang="en-US"/>
          </a:p>
        </p:txBody>
      </p:sp>
      <p:sp>
        <p:nvSpPr>
          <p:cNvPr id="6" name="Content Placeholder 3"/>
          <p:cNvSpPr>
            <a:spLocks noGrp="1"/>
          </p:cNvSpPr>
          <p:nvPr>
            <p:ph sz="quarter" idx="13" hasCustomPrompt="1"/>
          </p:nvPr>
        </p:nvSpPr>
        <p:spPr>
          <a:xfrm>
            <a:off x="7707085" y="3178629"/>
            <a:ext cx="3646715" cy="493486"/>
          </a:xfrm>
        </p:spPr>
        <p:txBody>
          <a:bodyPr anchor="ctr">
            <a:noAutofit/>
          </a:bodyPr>
          <a:lstStyle>
            <a:lvl1pPr marL="0" indent="0" algn="l">
              <a:buFont typeface="Arial" panose="020B0604020202020204" pitchFamily="34" charset="0"/>
              <a:buNone/>
              <a:defRPr sz="1400"/>
            </a:lvl1pPr>
          </a:lstStyle>
          <a:p>
            <a:pPr lvl="0"/>
            <a:r>
              <a:rPr lang="en-US" dirty="0"/>
              <a:t>CLICK TO EDIT MASTER TEXT STYLES</a:t>
            </a:r>
          </a:p>
        </p:txBody>
      </p:sp>
    </p:spTree>
    <p:extLst>
      <p:ext uri="{BB962C8B-B14F-4D97-AF65-F5344CB8AC3E}">
        <p14:creationId xmlns:p14="http://schemas.microsoft.com/office/powerpoint/2010/main" val="26454525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4_Title Only">
    <p:spTree>
      <p:nvGrpSpPr>
        <p:cNvPr id="1" name=""/>
        <p:cNvGrpSpPr/>
        <p:nvPr/>
      </p:nvGrpSpPr>
      <p:grpSpPr>
        <a:xfrm>
          <a:off x="0" y="0"/>
          <a:ext cx="0" cy="0"/>
          <a:chOff x="0" y="0"/>
          <a:chExt cx="0" cy="0"/>
        </a:xfrm>
      </p:grpSpPr>
      <p:sp>
        <p:nvSpPr>
          <p:cNvPr id="8" name="Picture Placeholder 3"/>
          <p:cNvSpPr>
            <a:spLocks noGrp="1"/>
          </p:cNvSpPr>
          <p:nvPr>
            <p:ph type="pic" sz="quarter" idx="15"/>
          </p:nvPr>
        </p:nvSpPr>
        <p:spPr>
          <a:xfrm>
            <a:off x="1126370" y="2952193"/>
            <a:ext cx="3330121" cy="2108270"/>
          </a:xfrm>
        </p:spPr>
        <p:txBody>
          <a:bodyPr>
            <a:normAutofit/>
          </a:bodyPr>
          <a:lstStyle>
            <a:lvl1pPr marL="0" indent="0">
              <a:buNone/>
              <a:defRPr sz="1800">
                <a:solidFill>
                  <a:schemeClr val="bg1">
                    <a:lumMod val="65000"/>
                  </a:schemeClr>
                </a:solidFill>
              </a:defRPr>
            </a:lvl1pPr>
          </a:lstStyle>
          <a:p>
            <a:endParaRPr lang="en-US"/>
          </a:p>
        </p:txBody>
      </p:sp>
      <p:sp>
        <p:nvSpPr>
          <p:cNvPr id="2" name="Title 1"/>
          <p:cNvSpPr>
            <a:spLocks noGrp="1"/>
          </p:cNvSpPr>
          <p:nvPr>
            <p:ph type="title" hasCustomPrompt="1"/>
          </p:nvPr>
        </p:nvSpPr>
        <p:spPr>
          <a:xfrm>
            <a:off x="838200" y="484817"/>
            <a:ext cx="10515600" cy="757130"/>
          </a:xfrm>
        </p:spPr>
        <p:txBody>
          <a:bodyPr/>
          <a:lstStyle/>
          <a:p>
            <a:r>
              <a:rPr lang="en-US" dirty="0"/>
              <a:t>CLICK TO EDIT MASTER TITLE STYLE</a:t>
            </a:r>
          </a:p>
        </p:txBody>
      </p:sp>
      <p:sp>
        <p:nvSpPr>
          <p:cNvPr id="5" name="Slide Number Placeholder 4"/>
          <p:cNvSpPr>
            <a:spLocks noGrp="1"/>
          </p:cNvSpPr>
          <p:nvPr>
            <p:ph type="sldNum" sz="quarter" idx="12"/>
          </p:nvPr>
        </p:nvSpPr>
        <p:spPr>
          <a:xfrm>
            <a:off x="11312757" y="6448409"/>
            <a:ext cx="472985" cy="313887"/>
          </a:xfrm>
          <a:prstGeom prst="rect">
            <a:avLst/>
          </a:prstGeom>
        </p:spPr>
        <p:txBody>
          <a:bodyPr/>
          <a:lstStyle/>
          <a:p>
            <a:fld id="{AF64C449-D347-4F01-A372-7C3DE6085B32}" type="slidenum">
              <a:rPr lang="en-US" smtClean="0"/>
              <a:t>‹#›</a:t>
            </a:fld>
            <a:endParaRPr lang="en-US"/>
          </a:p>
        </p:txBody>
      </p:sp>
      <p:sp>
        <p:nvSpPr>
          <p:cNvPr id="6" name="Content Placeholder 3"/>
          <p:cNvSpPr>
            <a:spLocks noGrp="1"/>
          </p:cNvSpPr>
          <p:nvPr>
            <p:ph sz="quarter" idx="13" hasCustomPrompt="1"/>
          </p:nvPr>
        </p:nvSpPr>
        <p:spPr>
          <a:xfrm>
            <a:off x="3644900" y="1241947"/>
            <a:ext cx="4902200" cy="406400"/>
          </a:xfrm>
        </p:spPr>
        <p:txBody>
          <a:bodyPr anchor="ctr">
            <a:noAutofit/>
          </a:bodyPr>
          <a:lstStyle>
            <a:lvl1pPr marL="0" indent="0" algn="ctr">
              <a:buFont typeface="Arial" panose="020B0604020202020204" pitchFamily="34" charset="0"/>
              <a:buNone/>
              <a:defRPr sz="1400"/>
            </a:lvl1pPr>
          </a:lstStyle>
          <a:p>
            <a:pPr lvl="0"/>
            <a:r>
              <a:rPr lang="en-US" dirty="0"/>
              <a:t>CLICK TO EDIT MASTER TEXT STYLES</a:t>
            </a:r>
          </a:p>
        </p:txBody>
      </p:sp>
    </p:spTree>
    <p:extLst>
      <p:ext uri="{BB962C8B-B14F-4D97-AF65-F5344CB8AC3E}">
        <p14:creationId xmlns:p14="http://schemas.microsoft.com/office/powerpoint/2010/main" val="15897989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2_Title Only">
    <p:spTree>
      <p:nvGrpSpPr>
        <p:cNvPr id="1" name=""/>
        <p:cNvGrpSpPr/>
        <p:nvPr/>
      </p:nvGrpSpPr>
      <p:grpSpPr>
        <a:xfrm>
          <a:off x="0" y="0"/>
          <a:ext cx="0" cy="0"/>
          <a:chOff x="0" y="0"/>
          <a:chExt cx="0" cy="0"/>
        </a:xfrm>
      </p:grpSpPr>
      <p:sp>
        <p:nvSpPr>
          <p:cNvPr id="13" name="Picture Placeholder 3"/>
          <p:cNvSpPr>
            <a:spLocks noGrp="1"/>
          </p:cNvSpPr>
          <p:nvPr>
            <p:ph type="pic" sz="quarter" idx="15"/>
          </p:nvPr>
        </p:nvSpPr>
        <p:spPr>
          <a:xfrm>
            <a:off x="2098826" y="1973451"/>
            <a:ext cx="3330121" cy="2108270"/>
          </a:xfrm>
        </p:spPr>
        <p:txBody>
          <a:bodyPr>
            <a:normAutofit/>
          </a:bodyPr>
          <a:lstStyle>
            <a:lvl1pPr marL="0" indent="0">
              <a:buNone/>
              <a:defRPr sz="1800">
                <a:solidFill>
                  <a:schemeClr val="bg1">
                    <a:lumMod val="65000"/>
                  </a:schemeClr>
                </a:solidFill>
              </a:defRPr>
            </a:lvl1pPr>
          </a:lstStyle>
          <a:p>
            <a:endParaRPr lang="en-US"/>
          </a:p>
        </p:txBody>
      </p:sp>
      <p:sp>
        <p:nvSpPr>
          <p:cNvPr id="2" name="Title 1"/>
          <p:cNvSpPr>
            <a:spLocks noGrp="1"/>
          </p:cNvSpPr>
          <p:nvPr>
            <p:ph type="title" hasCustomPrompt="1"/>
          </p:nvPr>
        </p:nvSpPr>
        <p:spPr>
          <a:xfrm>
            <a:off x="838200" y="484817"/>
            <a:ext cx="10515600" cy="757130"/>
          </a:xfrm>
        </p:spPr>
        <p:txBody>
          <a:bodyPr/>
          <a:lstStyle/>
          <a:p>
            <a:r>
              <a:rPr lang="en-US" dirty="0"/>
              <a:t>CLICK TO EDIT MASTER TITLE STYLE</a:t>
            </a:r>
          </a:p>
        </p:txBody>
      </p:sp>
      <p:sp>
        <p:nvSpPr>
          <p:cNvPr id="5" name="Slide Number Placeholder 4"/>
          <p:cNvSpPr>
            <a:spLocks noGrp="1"/>
          </p:cNvSpPr>
          <p:nvPr>
            <p:ph type="sldNum" sz="quarter" idx="12"/>
          </p:nvPr>
        </p:nvSpPr>
        <p:spPr>
          <a:xfrm>
            <a:off x="11312757" y="6448409"/>
            <a:ext cx="472985" cy="313887"/>
          </a:xfrm>
          <a:prstGeom prst="rect">
            <a:avLst/>
          </a:prstGeom>
        </p:spPr>
        <p:txBody>
          <a:bodyPr/>
          <a:lstStyle/>
          <a:p>
            <a:fld id="{AF64C449-D347-4F01-A372-7C3DE6085B32}" type="slidenum">
              <a:rPr lang="en-US" smtClean="0"/>
              <a:t>‹#›</a:t>
            </a:fld>
            <a:endParaRPr lang="en-US"/>
          </a:p>
        </p:txBody>
      </p:sp>
      <p:sp>
        <p:nvSpPr>
          <p:cNvPr id="6" name="Content Placeholder 3"/>
          <p:cNvSpPr>
            <a:spLocks noGrp="1"/>
          </p:cNvSpPr>
          <p:nvPr>
            <p:ph sz="quarter" idx="13" hasCustomPrompt="1"/>
          </p:nvPr>
        </p:nvSpPr>
        <p:spPr>
          <a:xfrm>
            <a:off x="3644900" y="1241947"/>
            <a:ext cx="4902200" cy="406400"/>
          </a:xfrm>
        </p:spPr>
        <p:txBody>
          <a:bodyPr anchor="ctr">
            <a:noAutofit/>
          </a:bodyPr>
          <a:lstStyle>
            <a:lvl1pPr marL="0" indent="0" algn="ctr">
              <a:buFont typeface="Arial" panose="020B0604020202020204" pitchFamily="34" charset="0"/>
              <a:buNone/>
              <a:defRPr sz="1400"/>
            </a:lvl1pPr>
          </a:lstStyle>
          <a:p>
            <a:pPr lvl="0"/>
            <a:r>
              <a:rPr lang="en-US" dirty="0"/>
              <a:t>CLICK TO EDIT MASTER TEXT STYLES</a:t>
            </a:r>
          </a:p>
        </p:txBody>
      </p:sp>
      <p:sp>
        <p:nvSpPr>
          <p:cNvPr id="10" name="Picture Placeholder 3"/>
          <p:cNvSpPr>
            <a:spLocks noGrp="1"/>
          </p:cNvSpPr>
          <p:nvPr userDrawn="1">
            <p:ph type="pic" sz="quarter" idx="14"/>
          </p:nvPr>
        </p:nvSpPr>
        <p:spPr>
          <a:xfrm>
            <a:off x="6757913" y="1973451"/>
            <a:ext cx="3330121" cy="2108270"/>
          </a:xfrm>
        </p:spPr>
        <p:txBody>
          <a:bodyPr>
            <a:normAutofit/>
          </a:bodyPr>
          <a:lstStyle>
            <a:lvl1pPr marL="0" indent="0">
              <a:buNone/>
              <a:defRPr sz="1800">
                <a:solidFill>
                  <a:schemeClr val="bg1">
                    <a:lumMod val="65000"/>
                  </a:schemeClr>
                </a:solidFill>
              </a:defRPr>
            </a:lvl1pPr>
          </a:lstStyle>
          <a:p>
            <a:endParaRPr lang="en-US"/>
          </a:p>
        </p:txBody>
      </p:sp>
    </p:spTree>
    <p:extLst>
      <p:ext uri="{BB962C8B-B14F-4D97-AF65-F5344CB8AC3E}">
        <p14:creationId xmlns:p14="http://schemas.microsoft.com/office/powerpoint/2010/main" val="1284315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8A5D9-0805-85C4-72FE-CDD9D30A9B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6574F52-F3D9-50E3-9568-9AB7051AEA6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761FE3-9A94-6625-D59A-3FA587B674EF}"/>
              </a:ext>
            </a:extLst>
          </p:cNvPr>
          <p:cNvSpPr>
            <a:spLocks noGrp="1"/>
          </p:cNvSpPr>
          <p:nvPr>
            <p:ph type="dt" sz="half" idx="10"/>
          </p:nvPr>
        </p:nvSpPr>
        <p:spPr/>
        <p:txBody>
          <a:bodyPr/>
          <a:lstStyle/>
          <a:p>
            <a:fld id="{BA3F041D-B554-4CB5-8990-5A8321653A6A}" type="datetimeFigureOut">
              <a:rPr lang="en-IN" smtClean="0"/>
              <a:t>08-05-2025</a:t>
            </a:fld>
            <a:endParaRPr lang="en-IN"/>
          </a:p>
        </p:txBody>
      </p:sp>
      <p:sp>
        <p:nvSpPr>
          <p:cNvPr id="5" name="Footer Placeholder 4">
            <a:extLst>
              <a:ext uri="{FF2B5EF4-FFF2-40B4-BE49-F238E27FC236}">
                <a16:creationId xmlns:a16="http://schemas.microsoft.com/office/drawing/2014/main" id="{A4864989-CB97-3535-FAD6-43D0D59EBF7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1DDD0A-9152-B98A-B4DF-3CB3868266AB}"/>
              </a:ext>
            </a:extLst>
          </p:cNvPr>
          <p:cNvSpPr>
            <a:spLocks noGrp="1"/>
          </p:cNvSpPr>
          <p:nvPr>
            <p:ph type="sldNum" sz="quarter" idx="12"/>
          </p:nvPr>
        </p:nvSpPr>
        <p:spPr/>
        <p:txBody>
          <a:bodyPr/>
          <a:lstStyle/>
          <a:p>
            <a:fld id="{0F239C28-3E35-46FF-9D75-F279FF989AC2}" type="slidenum">
              <a:rPr lang="en-IN" smtClean="0"/>
              <a:t>‹#›</a:t>
            </a:fld>
            <a:endParaRPr lang="en-IN"/>
          </a:p>
        </p:txBody>
      </p:sp>
    </p:spTree>
    <p:extLst>
      <p:ext uri="{BB962C8B-B14F-4D97-AF65-F5344CB8AC3E}">
        <p14:creationId xmlns:p14="http://schemas.microsoft.com/office/powerpoint/2010/main" val="42129184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3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84817"/>
            <a:ext cx="10515600" cy="757130"/>
          </a:xfrm>
        </p:spPr>
        <p:txBody>
          <a:bodyPr/>
          <a:lstStyle/>
          <a:p>
            <a:r>
              <a:rPr lang="en-US" dirty="0"/>
              <a:t>CLICK TO EDIT MASTER TITLE STYLE</a:t>
            </a:r>
          </a:p>
        </p:txBody>
      </p:sp>
      <p:sp>
        <p:nvSpPr>
          <p:cNvPr id="5" name="Slide Number Placeholder 4"/>
          <p:cNvSpPr>
            <a:spLocks noGrp="1"/>
          </p:cNvSpPr>
          <p:nvPr>
            <p:ph type="sldNum" sz="quarter" idx="12"/>
          </p:nvPr>
        </p:nvSpPr>
        <p:spPr>
          <a:xfrm>
            <a:off x="11312757" y="6448409"/>
            <a:ext cx="472985" cy="313887"/>
          </a:xfrm>
          <a:prstGeom prst="rect">
            <a:avLst/>
          </a:prstGeom>
        </p:spPr>
        <p:txBody>
          <a:bodyPr/>
          <a:lstStyle/>
          <a:p>
            <a:fld id="{AF64C449-D347-4F01-A372-7C3DE6085B32}" type="slidenum">
              <a:rPr lang="en-US" smtClean="0"/>
              <a:t>‹#›</a:t>
            </a:fld>
            <a:endParaRPr lang="en-US"/>
          </a:p>
        </p:txBody>
      </p:sp>
      <p:sp>
        <p:nvSpPr>
          <p:cNvPr id="6" name="Content Placeholder 3"/>
          <p:cNvSpPr>
            <a:spLocks noGrp="1"/>
          </p:cNvSpPr>
          <p:nvPr>
            <p:ph sz="quarter" idx="13" hasCustomPrompt="1"/>
          </p:nvPr>
        </p:nvSpPr>
        <p:spPr>
          <a:xfrm>
            <a:off x="3644900" y="1241947"/>
            <a:ext cx="4902200" cy="406400"/>
          </a:xfrm>
        </p:spPr>
        <p:txBody>
          <a:bodyPr anchor="ctr">
            <a:noAutofit/>
          </a:bodyPr>
          <a:lstStyle>
            <a:lvl1pPr marL="0" indent="0" algn="ctr">
              <a:buFont typeface="Arial" panose="020B0604020202020204" pitchFamily="34" charset="0"/>
              <a:buNone/>
              <a:defRPr sz="1400"/>
            </a:lvl1pPr>
          </a:lstStyle>
          <a:p>
            <a:pPr lvl="0"/>
            <a:r>
              <a:rPr lang="en-US" dirty="0"/>
              <a:t>CLICK TO EDIT MASTER TEXT STYLES</a:t>
            </a:r>
          </a:p>
        </p:txBody>
      </p:sp>
      <p:pic>
        <p:nvPicPr>
          <p:cNvPr id="8" name="Picture 7"/>
          <p:cNvPicPr>
            <a:picLocks noChangeAspect="1"/>
          </p:cNvPicPr>
          <p:nvPr/>
        </p:nvPicPr>
        <p:blipFill rotWithShape="1">
          <a:blip r:embed="rId2"/>
          <a:srcRect l="6106" r="-1" b="12067"/>
          <a:stretch/>
        </p:blipFill>
        <p:spPr bwMode="auto">
          <a:xfrm>
            <a:off x="6318979" y="1700499"/>
            <a:ext cx="4598000" cy="4039935"/>
          </a:xfrm>
          <a:prstGeom prst="rect">
            <a:avLst/>
          </a:prstGeom>
          <a:noFill/>
          <a:ln w="9525">
            <a:noFill/>
            <a:miter lim="800000"/>
            <a:headEnd/>
            <a:tailEnd/>
          </a:ln>
        </p:spPr>
      </p:pic>
      <p:sp>
        <p:nvSpPr>
          <p:cNvPr id="10" name="Picture Placeholder 3"/>
          <p:cNvSpPr>
            <a:spLocks noGrp="1"/>
          </p:cNvSpPr>
          <p:nvPr userDrawn="1">
            <p:ph type="pic" sz="quarter" idx="14"/>
          </p:nvPr>
        </p:nvSpPr>
        <p:spPr>
          <a:xfrm>
            <a:off x="6571309" y="2295431"/>
            <a:ext cx="3952035" cy="2200741"/>
          </a:xfrm>
        </p:spPr>
        <p:txBody>
          <a:bodyPr>
            <a:normAutofit/>
          </a:bodyPr>
          <a:lstStyle>
            <a:lvl1pPr marL="0" indent="0">
              <a:buNone/>
              <a:defRPr sz="1800">
                <a:solidFill>
                  <a:schemeClr val="bg1">
                    <a:lumMod val="65000"/>
                  </a:schemeClr>
                </a:solidFill>
              </a:defRPr>
            </a:lvl1pPr>
          </a:lstStyle>
          <a:p>
            <a:endParaRPr lang="en-US"/>
          </a:p>
        </p:txBody>
      </p:sp>
    </p:spTree>
    <p:extLst>
      <p:ext uri="{BB962C8B-B14F-4D97-AF65-F5344CB8AC3E}">
        <p14:creationId xmlns:p14="http://schemas.microsoft.com/office/powerpoint/2010/main" val="40460025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1_Title Only">
    <p:spTree>
      <p:nvGrpSpPr>
        <p:cNvPr id="1" name=""/>
        <p:cNvGrpSpPr/>
        <p:nvPr/>
      </p:nvGrpSpPr>
      <p:grpSpPr>
        <a:xfrm>
          <a:off x="0" y="0"/>
          <a:ext cx="0" cy="0"/>
          <a:chOff x="0" y="0"/>
          <a:chExt cx="0" cy="0"/>
        </a:xfrm>
      </p:grpSpPr>
      <p:sp>
        <p:nvSpPr>
          <p:cNvPr id="10" name="Picture Placeholder 3"/>
          <p:cNvSpPr>
            <a:spLocks noGrp="1"/>
          </p:cNvSpPr>
          <p:nvPr>
            <p:ph type="pic" sz="quarter" idx="15"/>
          </p:nvPr>
        </p:nvSpPr>
        <p:spPr>
          <a:xfrm>
            <a:off x="2510970" y="-1"/>
            <a:ext cx="9681029" cy="6857999"/>
          </a:xfrm>
        </p:spPr>
        <p:txBody>
          <a:bodyPr>
            <a:normAutofit/>
          </a:bodyPr>
          <a:lstStyle>
            <a:lvl1pPr marL="0" indent="0">
              <a:buNone/>
              <a:defRPr sz="1800">
                <a:solidFill>
                  <a:schemeClr val="bg1">
                    <a:lumMod val="65000"/>
                  </a:schemeClr>
                </a:solidFill>
              </a:defRPr>
            </a:lvl1pPr>
          </a:lstStyle>
          <a:p>
            <a:endParaRPr lang="en-US"/>
          </a:p>
        </p:txBody>
      </p:sp>
      <p:sp>
        <p:nvSpPr>
          <p:cNvPr id="2" name="Title 1"/>
          <p:cNvSpPr>
            <a:spLocks noGrp="1"/>
          </p:cNvSpPr>
          <p:nvPr>
            <p:ph type="title" hasCustomPrompt="1"/>
          </p:nvPr>
        </p:nvSpPr>
        <p:spPr>
          <a:xfrm>
            <a:off x="838200" y="484817"/>
            <a:ext cx="10515600" cy="757130"/>
          </a:xfrm>
        </p:spPr>
        <p:txBody>
          <a:bodyPr/>
          <a:lstStyle/>
          <a:p>
            <a:r>
              <a:rPr lang="en-US" dirty="0"/>
              <a:t>CLICK TO EDIT MASTER TITLE STYLE</a:t>
            </a:r>
          </a:p>
        </p:txBody>
      </p:sp>
      <p:sp>
        <p:nvSpPr>
          <p:cNvPr id="5" name="Slide Number Placeholder 4"/>
          <p:cNvSpPr>
            <a:spLocks noGrp="1"/>
          </p:cNvSpPr>
          <p:nvPr>
            <p:ph type="sldNum" sz="quarter" idx="12"/>
          </p:nvPr>
        </p:nvSpPr>
        <p:spPr>
          <a:xfrm>
            <a:off x="11312757" y="6448409"/>
            <a:ext cx="472985" cy="313887"/>
          </a:xfrm>
          <a:prstGeom prst="rect">
            <a:avLst/>
          </a:prstGeom>
        </p:spPr>
        <p:txBody>
          <a:bodyPr/>
          <a:lstStyle/>
          <a:p>
            <a:fld id="{AF64C449-D347-4F01-A372-7C3DE6085B32}" type="slidenum">
              <a:rPr lang="en-US" smtClean="0"/>
              <a:t>‹#›</a:t>
            </a:fld>
            <a:endParaRPr lang="en-US"/>
          </a:p>
        </p:txBody>
      </p:sp>
      <p:sp>
        <p:nvSpPr>
          <p:cNvPr id="6" name="Content Placeholder 3"/>
          <p:cNvSpPr>
            <a:spLocks noGrp="1"/>
          </p:cNvSpPr>
          <p:nvPr>
            <p:ph sz="quarter" idx="13" hasCustomPrompt="1"/>
          </p:nvPr>
        </p:nvSpPr>
        <p:spPr>
          <a:xfrm>
            <a:off x="3644900" y="1241947"/>
            <a:ext cx="4902200" cy="406400"/>
          </a:xfrm>
        </p:spPr>
        <p:txBody>
          <a:bodyPr anchor="ctr">
            <a:noAutofit/>
          </a:bodyPr>
          <a:lstStyle>
            <a:lvl1pPr marL="0" indent="0" algn="ctr">
              <a:buFont typeface="Arial" panose="020B0604020202020204" pitchFamily="34" charset="0"/>
              <a:buNone/>
              <a:defRPr sz="1400"/>
            </a:lvl1pPr>
          </a:lstStyle>
          <a:p>
            <a:pPr lvl="0"/>
            <a:r>
              <a:rPr lang="en-US" dirty="0"/>
              <a:t>CLICK TO EDIT MASTER TEXT STYLES</a:t>
            </a:r>
          </a:p>
        </p:txBody>
      </p:sp>
      <p:sp>
        <p:nvSpPr>
          <p:cNvPr id="9" name="Picture Placeholder 3"/>
          <p:cNvSpPr>
            <a:spLocks noGrp="1"/>
          </p:cNvSpPr>
          <p:nvPr>
            <p:ph type="pic" sz="quarter" idx="14"/>
          </p:nvPr>
        </p:nvSpPr>
        <p:spPr>
          <a:xfrm>
            <a:off x="-774823" y="995833"/>
            <a:ext cx="6615160" cy="3683736"/>
          </a:xfrm>
        </p:spPr>
        <p:txBody>
          <a:bodyPr>
            <a:normAutofit/>
          </a:bodyPr>
          <a:lstStyle>
            <a:lvl1pPr marL="0" indent="0">
              <a:buNone/>
              <a:defRPr sz="1800">
                <a:solidFill>
                  <a:schemeClr val="bg1">
                    <a:lumMod val="65000"/>
                  </a:schemeClr>
                </a:solidFill>
              </a:defRPr>
            </a:lvl1pPr>
          </a:lstStyle>
          <a:p>
            <a:endParaRPr lang="en-US"/>
          </a:p>
        </p:txBody>
      </p:sp>
    </p:spTree>
    <p:extLst>
      <p:ext uri="{BB962C8B-B14F-4D97-AF65-F5344CB8AC3E}">
        <p14:creationId xmlns:p14="http://schemas.microsoft.com/office/powerpoint/2010/main" val="9023814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0_Title Only">
    <p:spTree>
      <p:nvGrpSpPr>
        <p:cNvPr id="1" name=""/>
        <p:cNvGrpSpPr/>
        <p:nvPr/>
      </p:nvGrpSpPr>
      <p:grpSpPr>
        <a:xfrm>
          <a:off x="0" y="0"/>
          <a:ext cx="0" cy="0"/>
          <a:chOff x="0" y="0"/>
          <a:chExt cx="0" cy="0"/>
        </a:xfrm>
      </p:grpSpPr>
      <p:pic>
        <p:nvPicPr>
          <p:cNvPr id="7" name="Picture 6" descr="imac2.png"/>
          <p:cNvPicPr>
            <a:picLocks noChangeAspect="1"/>
          </p:cNvPicPr>
          <p:nvPr userDrawn="1"/>
        </p:nvPicPr>
        <p:blipFill>
          <a:blip r:embed="rId2" cstate="print"/>
          <a:stretch>
            <a:fillRect/>
          </a:stretch>
        </p:blipFill>
        <p:spPr>
          <a:xfrm>
            <a:off x="819763" y="601622"/>
            <a:ext cx="5352941" cy="5333261"/>
          </a:xfrm>
          <a:prstGeom prst="rect">
            <a:avLst/>
          </a:prstGeom>
          <a:noFill/>
        </p:spPr>
      </p:pic>
      <p:sp>
        <p:nvSpPr>
          <p:cNvPr id="2" name="Title 1"/>
          <p:cNvSpPr>
            <a:spLocks noGrp="1"/>
          </p:cNvSpPr>
          <p:nvPr>
            <p:ph type="title" hasCustomPrompt="1"/>
          </p:nvPr>
        </p:nvSpPr>
        <p:spPr>
          <a:xfrm>
            <a:off x="5278141" y="484818"/>
            <a:ext cx="4902200" cy="2086725"/>
          </a:xfrm>
        </p:spPr>
        <p:txBody>
          <a:bodyPr/>
          <a:lstStyle>
            <a:lvl1pPr algn="l">
              <a:defRPr/>
            </a:lvl1pPr>
          </a:lstStyle>
          <a:p>
            <a:r>
              <a:rPr lang="en-US" dirty="0"/>
              <a:t>CLICK TO EDIT MASTER TITLE STYLE</a:t>
            </a:r>
          </a:p>
        </p:txBody>
      </p:sp>
      <p:sp>
        <p:nvSpPr>
          <p:cNvPr id="5" name="Slide Number Placeholder 4"/>
          <p:cNvSpPr>
            <a:spLocks noGrp="1"/>
          </p:cNvSpPr>
          <p:nvPr>
            <p:ph type="sldNum" sz="quarter" idx="12"/>
          </p:nvPr>
        </p:nvSpPr>
        <p:spPr>
          <a:xfrm>
            <a:off x="11312757" y="6448409"/>
            <a:ext cx="472985" cy="313887"/>
          </a:xfrm>
          <a:prstGeom prst="rect">
            <a:avLst/>
          </a:prstGeom>
        </p:spPr>
        <p:txBody>
          <a:bodyPr/>
          <a:lstStyle/>
          <a:p>
            <a:fld id="{AF64C449-D347-4F01-A372-7C3DE6085B32}" type="slidenum">
              <a:rPr lang="en-US" smtClean="0"/>
              <a:t>‹#›</a:t>
            </a:fld>
            <a:endParaRPr lang="en-US"/>
          </a:p>
        </p:txBody>
      </p:sp>
      <p:sp>
        <p:nvSpPr>
          <p:cNvPr id="6" name="Content Placeholder 3"/>
          <p:cNvSpPr>
            <a:spLocks noGrp="1"/>
          </p:cNvSpPr>
          <p:nvPr>
            <p:ph sz="quarter" idx="13" hasCustomPrompt="1"/>
          </p:nvPr>
        </p:nvSpPr>
        <p:spPr>
          <a:xfrm>
            <a:off x="5278141" y="2473007"/>
            <a:ext cx="4902200" cy="406400"/>
          </a:xfrm>
        </p:spPr>
        <p:txBody>
          <a:bodyPr anchor="ctr">
            <a:noAutofit/>
          </a:bodyPr>
          <a:lstStyle>
            <a:lvl1pPr marL="0" indent="0" algn="l">
              <a:buFont typeface="Arial" panose="020B0604020202020204" pitchFamily="34" charset="0"/>
              <a:buNone/>
              <a:defRPr sz="1400"/>
            </a:lvl1pPr>
          </a:lstStyle>
          <a:p>
            <a:pPr lvl="0"/>
            <a:r>
              <a:rPr lang="en-US" dirty="0"/>
              <a:t>CLICK TO EDIT MASTER TEXT STYLES</a:t>
            </a:r>
          </a:p>
        </p:txBody>
      </p:sp>
      <p:sp>
        <p:nvSpPr>
          <p:cNvPr id="9" name="Picture Placeholder 3"/>
          <p:cNvSpPr>
            <a:spLocks noGrp="1"/>
          </p:cNvSpPr>
          <p:nvPr userDrawn="1">
            <p:ph type="pic" sz="quarter" idx="14"/>
          </p:nvPr>
        </p:nvSpPr>
        <p:spPr>
          <a:xfrm>
            <a:off x="1024117" y="784860"/>
            <a:ext cx="4020827" cy="3390900"/>
          </a:xfrm>
          <a:custGeom>
            <a:avLst/>
            <a:gdLst>
              <a:gd name="connsiteX0" fmla="*/ 0 w 5130806"/>
              <a:gd name="connsiteY0" fmla="*/ 0 h 3200400"/>
              <a:gd name="connsiteX1" fmla="*/ 5130806 w 5130806"/>
              <a:gd name="connsiteY1" fmla="*/ 0 h 3200400"/>
              <a:gd name="connsiteX2" fmla="*/ 5130806 w 5130806"/>
              <a:gd name="connsiteY2" fmla="*/ 3200400 h 3200400"/>
              <a:gd name="connsiteX3" fmla="*/ 0 w 5130806"/>
              <a:gd name="connsiteY3" fmla="*/ 3200400 h 3200400"/>
              <a:gd name="connsiteX4" fmla="*/ 0 w 5130806"/>
              <a:gd name="connsiteY4" fmla="*/ 0 h 3200400"/>
              <a:gd name="connsiteX0" fmla="*/ 0 w 5130806"/>
              <a:gd name="connsiteY0" fmla="*/ 0 h 3200400"/>
              <a:gd name="connsiteX1" fmla="*/ 3530606 w 5130806"/>
              <a:gd name="connsiteY1" fmla="*/ 1295400 h 3200400"/>
              <a:gd name="connsiteX2" fmla="*/ 5130806 w 5130806"/>
              <a:gd name="connsiteY2" fmla="*/ 3200400 h 3200400"/>
              <a:gd name="connsiteX3" fmla="*/ 0 w 5130806"/>
              <a:gd name="connsiteY3" fmla="*/ 3200400 h 3200400"/>
              <a:gd name="connsiteX4" fmla="*/ 0 w 5130806"/>
              <a:gd name="connsiteY4" fmla="*/ 0 h 3200400"/>
              <a:gd name="connsiteX0" fmla="*/ 0 w 4025906"/>
              <a:gd name="connsiteY0" fmla="*/ 0 h 3416300"/>
              <a:gd name="connsiteX1" fmla="*/ 3530606 w 4025906"/>
              <a:gd name="connsiteY1" fmla="*/ 1295400 h 3416300"/>
              <a:gd name="connsiteX2" fmla="*/ 4025906 w 4025906"/>
              <a:gd name="connsiteY2" fmla="*/ 3416300 h 3416300"/>
              <a:gd name="connsiteX3" fmla="*/ 0 w 4025906"/>
              <a:gd name="connsiteY3" fmla="*/ 3200400 h 3416300"/>
              <a:gd name="connsiteX4" fmla="*/ 0 w 4025906"/>
              <a:gd name="connsiteY4" fmla="*/ 0 h 3416300"/>
              <a:gd name="connsiteX0" fmla="*/ 0 w 4025906"/>
              <a:gd name="connsiteY0" fmla="*/ 0 h 3416300"/>
              <a:gd name="connsiteX1" fmla="*/ 3530606 w 4025906"/>
              <a:gd name="connsiteY1" fmla="*/ 1295400 h 3416300"/>
              <a:gd name="connsiteX2" fmla="*/ 4025906 w 4025906"/>
              <a:gd name="connsiteY2" fmla="*/ 3416300 h 3416300"/>
              <a:gd name="connsiteX3" fmla="*/ 203200 w 4025906"/>
              <a:gd name="connsiteY3" fmla="*/ 3098800 h 3416300"/>
              <a:gd name="connsiteX4" fmla="*/ 0 w 4025906"/>
              <a:gd name="connsiteY4" fmla="*/ 0 h 3416300"/>
              <a:gd name="connsiteX0" fmla="*/ 0 w 4038606"/>
              <a:gd name="connsiteY0" fmla="*/ 0 h 3429000"/>
              <a:gd name="connsiteX1" fmla="*/ 3543306 w 4038606"/>
              <a:gd name="connsiteY1" fmla="*/ 1308100 h 3429000"/>
              <a:gd name="connsiteX2" fmla="*/ 4038606 w 4038606"/>
              <a:gd name="connsiteY2" fmla="*/ 3429000 h 3429000"/>
              <a:gd name="connsiteX3" fmla="*/ 215900 w 4038606"/>
              <a:gd name="connsiteY3" fmla="*/ 3111500 h 3429000"/>
              <a:gd name="connsiteX4" fmla="*/ 0 w 4038606"/>
              <a:gd name="connsiteY4" fmla="*/ 0 h 3429000"/>
              <a:gd name="connsiteX0" fmla="*/ 0 w 4061466"/>
              <a:gd name="connsiteY0" fmla="*/ 0 h 3459480"/>
              <a:gd name="connsiteX1" fmla="*/ 3566166 w 4061466"/>
              <a:gd name="connsiteY1" fmla="*/ 1338580 h 3459480"/>
              <a:gd name="connsiteX2" fmla="*/ 4061466 w 4061466"/>
              <a:gd name="connsiteY2" fmla="*/ 3459480 h 3459480"/>
              <a:gd name="connsiteX3" fmla="*/ 238760 w 4061466"/>
              <a:gd name="connsiteY3" fmla="*/ 3141980 h 3459480"/>
              <a:gd name="connsiteX4" fmla="*/ 0 w 4061466"/>
              <a:gd name="connsiteY4" fmla="*/ 0 h 3459480"/>
              <a:gd name="connsiteX0" fmla="*/ 0 w 4061466"/>
              <a:gd name="connsiteY0" fmla="*/ 0 h 3459480"/>
              <a:gd name="connsiteX1" fmla="*/ 3566166 w 4061466"/>
              <a:gd name="connsiteY1" fmla="*/ 1338580 h 3459480"/>
              <a:gd name="connsiteX2" fmla="*/ 4061466 w 4061466"/>
              <a:gd name="connsiteY2" fmla="*/ 3459480 h 3459480"/>
              <a:gd name="connsiteX3" fmla="*/ 261620 w 4061466"/>
              <a:gd name="connsiteY3" fmla="*/ 3134360 h 3459480"/>
              <a:gd name="connsiteX4" fmla="*/ 0 w 4061466"/>
              <a:gd name="connsiteY4" fmla="*/ 0 h 3459480"/>
              <a:gd name="connsiteX0" fmla="*/ 0 w 4061466"/>
              <a:gd name="connsiteY0" fmla="*/ 0 h 3459480"/>
              <a:gd name="connsiteX1" fmla="*/ 3550926 w 4061466"/>
              <a:gd name="connsiteY1" fmla="*/ 1338580 h 3459480"/>
              <a:gd name="connsiteX2" fmla="*/ 4061466 w 4061466"/>
              <a:gd name="connsiteY2" fmla="*/ 3459480 h 3459480"/>
              <a:gd name="connsiteX3" fmla="*/ 261620 w 4061466"/>
              <a:gd name="connsiteY3" fmla="*/ 3134360 h 3459480"/>
              <a:gd name="connsiteX4" fmla="*/ 0 w 4061466"/>
              <a:gd name="connsiteY4" fmla="*/ 0 h 3459480"/>
              <a:gd name="connsiteX0" fmla="*/ 0 w 4061466"/>
              <a:gd name="connsiteY0" fmla="*/ 0 h 3459480"/>
              <a:gd name="connsiteX1" fmla="*/ 3543306 w 4061466"/>
              <a:gd name="connsiteY1" fmla="*/ 1369060 h 3459480"/>
              <a:gd name="connsiteX2" fmla="*/ 4061466 w 4061466"/>
              <a:gd name="connsiteY2" fmla="*/ 3459480 h 3459480"/>
              <a:gd name="connsiteX3" fmla="*/ 261620 w 4061466"/>
              <a:gd name="connsiteY3" fmla="*/ 3134360 h 3459480"/>
              <a:gd name="connsiteX4" fmla="*/ 0 w 4061466"/>
              <a:gd name="connsiteY4" fmla="*/ 0 h 3459480"/>
              <a:gd name="connsiteX0" fmla="*/ 0 w 4038606"/>
              <a:gd name="connsiteY0" fmla="*/ 0 h 3444240"/>
              <a:gd name="connsiteX1" fmla="*/ 3543306 w 4038606"/>
              <a:gd name="connsiteY1" fmla="*/ 1369060 h 3444240"/>
              <a:gd name="connsiteX2" fmla="*/ 4038606 w 4038606"/>
              <a:gd name="connsiteY2" fmla="*/ 3444240 h 3444240"/>
              <a:gd name="connsiteX3" fmla="*/ 261620 w 4038606"/>
              <a:gd name="connsiteY3" fmla="*/ 3134360 h 3444240"/>
              <a:gd name="connsiteX4" fmla="*/ 0 w 4038606"/>
              <a:gd name="connsiteY4" fmla="*/ 0 h 3444240"/>
              <a:gd name="connsiteX0" fmla="*/ 0 w 4038606"/>
              <a:gd name="connsiteY0" fmla="*/ 0 h 3444240"/>
              <a:gd name="connsiteX1" fmla="*/ 3505206 w 4038606"/>
              <a:gd name="connsiteY1" fmla="*/ 1376680 h 3444240"/>
              <a:gd name="connsiteX2" fmla="*/ 4038606 w 4038606"/>
              <a:gd name="connsiteY2" fmla="*/ 3444240 h 3444240"/>
              <a:gd name="connsiteX3" fmla="*/ 261620 w 4038606"/>
              <a:gd name="connsiteY3" fmla="*/ 3134360 h 3444240"/>
              <a:gd name="connsiteX4" fmla="*/ 0 w 4038606"/>
              <a:gd name="connsiteY4" fmla="*/ 0 h 3444240"/>
              <a:gd name="connsiteX0" fmla="*/ 0 w 4038606"/>
              <a:gd name="connsiteY0" fmla="*/ 0 h 3444240"/>
              <a:gd name="connsiteX1" fmla="*/ 3505206 w 4038606"/>
              <a:gd name="connsiteY1" fmla="*/ 1376680 h 3444240"/>
              <a:gd name="connsiteX2" fmla="*/ 4038606 w 4038606"/>
              <a:gd name="connsiteY2" fmla="*/ 3444240 h 3444240"/>
              <a:gd name="connsiteX3" fmla="*/ 276860 w 4038606"/>
              <a:gd name="connsiteY3" fmla="*/ 3103880 h 3444240"/>
              <a:gd name="connsiteX4" fmla="*/ 0 w 4038606"/>
              <a:gd name="connsiteY4" fmla="*/ 0 h 3444240"/>
              <a:gd name="connsiteX0" fmla="*/ 0 w 4008126"/>
              <a:gd name="connsiteY0" fmla="*/ 0 h 3390900"/>
              <a:gd name="connsiteX1" fmla="*/ 3474726 w 4008126"/>
              <a:gd name="connsiteY1" fmla="*/ 1323340 h 3390900"/>
              <a:gd name="connsiteX2" fmla="*/ 4008126 w 4008126"/>
              <a:gd name="connsiteY2" fmla="*/ 3390900 h 3390900"/>
              <a:gd name="connsiteX3" fmla="*/ 246380 w 4008126"/>
              <a:gd name="connsiteY3" fmla="*/ 3050540 h 3390900"/>
              <a:gd name="connsiteX4" fmla="*/ 0 w 4008126"/>
              <a:gd name="connsiteY4" fmla="*/ 0 h 3390900"/>
              <a:gd name="connsiteX0" fmla="*/ 0 w 4020826"/>
              <a:gd name="connsiteY0" fmla="*/ 0 h 3390900"/>
              <a:gd name="connsiteX1" fmla="*/ 3487426 w 4020826"/>
              <a:gd name="connsiteY1" fmla="*/ 1323340 h 3390900"/>
              <a:gd name="connsiteX2" fmla="*/ 4020826 w 4020826"/>
              <a:gd name="connsiteY2" fmla="*/ 3390900 h 3390900"/>
              <a:gd name="connsiteX3" fmla="*/ 259080 w 4020826"/>
              <a:gd name="connsiteY3" fmla="*/ 3050540 h 3390900"/>
              <a:gd name="connsiteX4" fmla="*/ 0 w 4020826"/>
              <a:gd name="connsiteY4" fmla="*/ 0 h 3390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0826" h="3390900">
                <a:moveTo>
                  <a:pt x="0" y="0"/>
                </a:moveTo>
                <a:lnTo>
                  <a:pt x="3487426" y="1323340"/>
                </a:lnTo>
                <a:lnTo>
                  <a:pt x="4020826" y="3390900"/>
                </a:lnTo>
                <a:lnTo>
                  <a:pt x="259080" y="3050540"/>
                </a:lnTo>
                <a:lnTo>
                  <a:pt x="0" y="0"/>
                </a:lnTo>
                <a:close/>
              </a:path>
            </a:pathLst>
          </a:custGeom>
          <a:noFill/>
          <a:ln>
            <a:noFill/>
          </a:ln>
        </p:spPr>
        <p:txBody>
          <a:bodyPr>
            <a:normAutofit/>
          </a:bodyPr>
          <a:lstStyle>
            <a:lvl1pPr marL="0" indent="0">
              <a:buNone/>
              <a:defRPr sz="1800">
                <a:solidFill>
                  <a:schemeClr val="bg1">
                    <a:lumMod val="65000"/>
                  </a:schemeClr>
                </a:solidFill>
              </a:defRPr>
            </a:lvl1pPr>
          </a:lstStyle>
          <a:p>
            <a:endParaRPr lang="en-US" dirty="0"/>
          </a:p>
        </p:txBody>
      </p:sp>
    </p:spTree>
    <p:extLst>
      <p:ext uri="{BB962C8B-B14F-4D97-AF65-F5344CB8AC3E}">
        <p14:creationId xmlns:p14="http://schemas.microsoft.com/office/powerpoint/2010/main" val="19669796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9_Title Only">
    <p:spTree>
      <p:nvGrpSpPr>
        <p:cNvPr id="1" name=""/>
        <p:cNvGrpSpPr/>
        <p:nvPr/>
      </p:nvGrpSpPr>
      <p:grpSpPr>
        <a:xfrm>
          <a:off x="0" y="0"/>
          <a:ext cx="0" cy="0"/>
          <a:chOff x="0" y="0"/>
          <a:chExt cx="0" cy="0"/>
        </a:xfrm>
      </p:grpSpPr>
      <p:grpSp>
        <p:nvGrpSpPr>
          <p:cNvPr id="8" name="Group 4275"/>
          <p:cNvGrpSpPr/>
          <p:nvPr/>
        </p:nvGrpSpPr>
        <p:grpSpPr>
          <a:xfrm>
            <a:off x="1722602" y="2038330"/>
            <a:ext cx="3829797" cy="3338410"/>
            <a:chOff x="-1" y="0"/>
            <a:chExt cx="7457570" cy="6500718"/>
          </a:xfrm>
        </p:grpSpPr>
        <p:sp>
          <p:nvSpPr>
            <p:cNvPr id="158" name="Shape 4247"/>
            <p:cNvSpPr/>
            <p:nvPr/>
          </p:nvSpPr>
          <p:spPr>
            <a:xfrm>
              <a:off x="3" y="0"/>
              <a:ext cx="7457562" cy="6500718"/>
            </a:xfrm>
            <a:custGeom>
              <a:avLst/>
              <a:gdLst/>
              <a:ahLst/>
              <a:cxnLst>
                <a:cxn ang="0">
                  <a:pos x="wd2" y="hd2"/>
                </a:cxn>
                <a:cxn ang="5400000">
                  <a:pos x="wd2" y="hd2"/>
                </a:cxn>
                <a:cxn ang="10800000">
                  <a:pos x="wd2" y="hd2"/>
                </a:cxn>
                <a:cxn ang="16200000">
                  <a:pos x="wd2" y="hd2"/>
                </a:cxn>
              </a:cxnLst>
              <a:rect l="0" t="0" r="r" b="b"/>
              <a:pathLst>
                <a:path w="21600" h="21600" extrusionOk="0">
                  <a:moveTo>
                    <a:pt x="7350" y="21324"/>
                  </a:moveTo>
                  <a:cubicBezTo>
                    <a:pt x="7354" y="21325"/>
                    <a:pt x="7358" y="21325"/>
                    <a:pt x="7363" y="21326"/>
                  </a:cubicBezTo>
                  <a:cubicBezTo>
                    <a:pt x="7358" y="21325"/>
                    <a:pt x="7354" y="21325"/>
                    <a:pt x="7350" y="21324"/>
                  </a:cubicBezTo>
                  <a:close/>
                  <a:moveTo>
                    <a:pt x="7310" y="21319"/>
                  </a:moveTo>
                  <a:cubicBezTo>
                    <a:pt x="7315" y="21320"/>
                    <a:pt x="7319" y="21320"/>
                    <a:pt x="7324" y="21321"/>
                  </a:cubicBezTo>
                  <a:cubicBezTo>
                    <a:pt x="7319" y="21320"/>
                    <a:pt x="7315" y="21320"/>
                    <a:pt x="7310" y="21319"/>
                  </a:cubicBezTo>
                  <a:close/>
                  <a:moveTo>
                    <a:pt x="7276" y="21313"/>
                  </a:moveTo>
                  <a:cubicBezTo>
                    <a:pt x="7280" y="21314"/>
                    <a:pt x="7284" y="21315"/>
                    <a:pt x="7289" y="21316"/>
                  </a:cubicBezTo>
                  <a:cubicBezTo>
                    <a:pt x="7284" y="21315"/>
                    <a:pt x="7280" y="21314"/>
                    <a:pt x="7276" y="21313"/>
                  </a:cubicBezTo>
                  <a:close/>
                  <a:moveTo>
                    <a:pt x="7245" y="21307"/>
                  </a:moveTo>
                  <a:cubicBezTo>
                    <a:pt x="7249" y="21308"/>
                    <a:pt x="7253" y="21309"/>
                    <a:pt x="7257" y="21310"/>
                  </a:cubicBezTo>
                  <a:cubicBezTo>
                    <a:pt x="7253" y="21309"/>
                    <a:pt x="7249" y="21308"/>
                    <a:pt x="7245" y="21307"/>
                  </a:cubicBezTo>
                  <a:close/>
                  <a:moveTo>
                    <a:pt x="7135" y="21272"/>
                  </a:moveTo>
                  <a:cubicBezTo>
                    <a:pt x="7136" y="21273"/>
                    <a:pt x="7138" y="21273"/>
                    <a:pt x="7140" y="21274"/>
                  </a:cubicBezTo>
                  <a:cubicBezTo>
                    <a:pt x="7138" y="21273"/>
                    <a:pt x="7136" y="21273"/>
                    <a:pt x="7135" y="21272"/>
                  </a:cubicBezTo>
                  <a:close/>
                  <a:moveTo>
                    <a:pt x="7120" y="21264"/>
                  </a:moveTo>
                  <a:cubicBezTo>
                    <a:pt x="7121" y="21264"/>
                    <a:pt x="7123" y="21265"/>
                    <a:pt x="7124" y="21266"/>
                  </a:cubicBezTo>
                  <a:cubicBezTo>
                    <a:pt x="7123" y="21265"/>
                    <a:pt x="7121" y="21264"/>
                    <a:pt x="7120" y="21264"/>
                  </a:cubicBezTo>
                  <a:close/>
                  <a:moveTo>
                    <a:pt x="7109" y="21255"/>
                  </a:moveTo>
                  <a:lnTo>
                    <a:pt x="7109" y="21255"/>
                  </a:lnTo>
                  <a:cubicBezTo>
                    <a:pt x="7109" y="21256"/>
                    <a:pt x="7109" y="21256"/>
                    <a:pt x="7109" y="21256"/>
                  </a:cubicBezTo>
                  <a:cubicBezTo>
                    <a:pt x="7109" y="21256"/>
                    <a:pt x="7109" y="21256"/>
                    <a:pt x="7109" y="21255"/>
                  </a:cubicBezTo>
                  <a:close/>
                  <a:moveTo>
                    <a:pt x="7217" y="21301"/>
                  </a:moveTo>
                  <a:cubicBezTo>
                    <a:pt x="7220" y="21302"/>
                    <a:pt x="7224" y="21303"/>
                    <a:pt x="7228" y="21304"/>
                  </a:cubicBezTo>
                  <a:cubicBezTo>
                    <a:pt x="7224" y="21303"/>
                    <a:pt x="7220" y="21302"/>
                    <a:pt x="7217" y="21301"/>
                  </a:cubicBezTo>
                  <a:close/>
                  <a:moveTo>
                    <a:pt x="7192" y="21294"/>
                  </a:moveTo>
                  <a:cubicBezTo>
                    <a:pt x="7195" y="21295"/>
                    <a:pt x="7198" y="21296"/>
                    <a:pt x="7202" y="21297"/>
                  </a:cubicBezTo>
                  <a:cubicBezTo>
                    <a:pt x="7198" y="21296"/>
                    <a:pt x="7195" y="21295"/>
                    <a:pt x="7192" y="21294"/>
                  </a:cubicBezTo>
                  <a:close/>
                  <a:moveTo>
                    <a:pt x="7170" y="21287"/>
                  </a:moveTo>
                  <a:cubicBezTo>
                    <a:pt x="7173" y="21288"/>
                    <a:pt x="7176" y="21289"/>
                    <a:pt x="7178" y="21290"/>
                  </a:cubicBezTo>
                  <a:cubicBezTo>
                    <a:pt x="7176" y="21289"/>
                    <a:pt x="7173" y="21288"/>
                    <a:pt x="7170" y="21287"/>
                  </a:cubicBezTo>
                  <a:close/>
                  <a:moveTo>
                    <a:pt x="7151" y="21280"/>
                  </a:moveTo>
                  <a:cubicBezTo>
                    <a:pt x="7153" y="21280"/>
                    <a:pt x="7156" y="21281"/>
                    <a:pt x="7158" y="21282"/>
                  </a:cubicBezTo>
                  <a:cubicBezTo>
                    <a:pt x="7156" y="21281"/>
                    <a:pt x="7153" y="21280"/>
                    <a:pt x="7151" y="21280"/>
                  </a:cubicBezTo>
                  <a:close/>
                  <a:moveTo>
                    <a:pt x="20897" y="0"/>
                  </a:moveTo>
                  <a:lnTo>
                    <a:pt x="17497" y="0"/>
                  </a:lnTo>
                  <a:lnTo>
                    <a:pt x="703" y="0"/>
                  </a:lnTo>
                  <a:cubicBezTo>
                    <a:pt x="315" y="0"/>
                    <a:pt x="0" y="361"/>
                    <a:pt x="0" y="806"/>
                  </a:cubicBezTo>
                  <a:lnTo>
                    <a:pt x="0" y="15040"/>
                  </a:lnTo>
                  <a:lnTo>
                    <a:pt x="0" y="15073"/>
                  </a:lnTo>
                  <a:lnTo>
                    <a:pt x="0" y="17035"/>
                  </a:lnTo>
                  <a:cubicBezTo>
                    <a:pt x="0" y="17480"/>
                    <a:pt x="315" y="17841"/>
                    <a:pt x="703" y="17841"/>
                  </a:cubicBezTo>
                  <a:lnTo>
                    <a:pt x="8269" y="17841"/>
                  </a:lnTo>
                  <a:cubicBezTo>
                    <a:pt x="8269" y="17841"/>
                    <a:pt x="8227" y="18597"/>
                    <a:pt x="8161" y="19237"/>
                  </a:cubicBezTo>
                  <a:cubicBezTo>
                    <a:pt x="8160" y="19247"/>
                    <a:pt x="8159" y="19257"/>
                    <a:pt x="8158" y="19267"/>
                  </a:cubicBezTo>
                  <a:cubicBezTo>
                    <a:pt x="8156" y="19283"/>
                    <a:pt x="8154" y="19298"/>
                    <a:pt x="8153" y="19313"/>
                  </a:cubicBezTo>
                  <a:cubicBezTo>
                    <a:pt x="8151" y="19327"/>
                    <a:pt x="8150" y="19341"/>
                    <a:pt x="8148" y="19355"/>
                  </a:cubicBezTo>
                  <a:cubicBezTo>
                    <a:pt x="8147" y="19364"/>
                    <a:pt x="8146" y="19374"/>
                    <a:pt x="8145" y="19383"/>
                  </a:cubicBezTo>
                  <a:cubicBezTo>
                    <a:pt x="8143" y="19402"/>
                    <a:pt x="8141" y="19421"/>
                    <a:pt x="8138" y="19440"/>
                  </a:cubicBezTo>
                  <a:cubicBezTo>
                    <a:pt x="8137" y="19447"/>
                    <a:pt x="8137" y="19454"/>
                    <a:pt x="8136" y="19461"/>
                  </a:cubicBezTo>
                  <a:cubicBezTo>
                    <a:pt x="8134" y="19477"/>
                    <a:pt x="8132" y="19493"/>
                    <a:pt x="8130" y="19509"/>
                  </a:cubicBezTo>
                  <a:cubicBezTo>
                    <a:pt x="8129" y="19514"/>
                    <a:pt x="8128" y="19520"/>
                    <a:pt x="8128" y="19525"/>
                  </a:cubicBezTo>
                  <a:cubicBezTo>
                    <a:pt x="8125" y="19545"/>
                    <a:pt x="8123" y="19564"/>
                    <a:pt x="8120" y="19584"/>
                  </a:cubicBezTo>
                  <a:cubicBezTo>
                    <a:pt x="8119" y="19589"/>
                    <a:pt x="8119" y="19594"/>
                    <a:pt x="8118" y="19600"/>
                  </a:cubicBezTo>
                  <a:cubicBezTo>
                    <a:pt x="8115" y="19619"/>
                    <a:pt x="8113" y="19639"/>
                    <a:pt x="8110" y="19658"/>
                  </a:cubicBezTo>
                  <a:cubicBezTo>
                    <a:pt x="8110" y="19661"/>
                    <a:pt x="8109" y="19664"/>
                    <a:pt x="8109" y="19667"/>
                  </a:cubicBezTo>
                  <a:cubicBezTo>
                    <a:pt x="8106" y="19685"/>
                    <a:pt x="8103" y="19702"/>
                    <a:pt x="8101" y="19719"/>
                  </a:cubicBezTo>
                  <a:cubicBezTo>
                    <a:pt x="8100" y="19722"/>
                    <a:pt x="8100" y="19725"/>
                    <a:pt x="8099" y="19728"/>
                  </a:cubicBezTo>
                  <a:cubicBezTo>
                    <a:pt x="8097" y="19747"/>
                    <a:pt x="8094" y="19764"/>
                    <a:pt x="8091" y="19782"/>
                  </a:cubicBezTo>
                  <a:cubicBezTo>
                    <a:pt x="8090" y="19785"/>
                    <a:pt x="8090" y="19789"/>
                    <a:pt x="8089" y="19792"/>
                  </a:cubicBezTo>
                  <a:cubicBezTo>
                    <a:pt x="8086" y="19809"/>
                    <a:pt x="8083" y="19827"/>
                    <a:pt x="8080" y="19843"/>
                  </a:cubicBezTo>
                  <a:cubicBezTo>
                    <a:pt x="8080" y="19844"/>
                    <a:pt x="8079" y="19846"/>
                    <a:pt x="8079" y="19847"/>
                  </a:cubicBezTo>
                  <a:cubicBezTo>
                    <a:pt x="8076" y="19863"/>
                    <a:pt x="8073" y="19878"/>
                    <a:pt x="8070" y="19892"/>
                  </a:cubicBezTo>
                  <a:cubicBezTo>
                    <a:pt x="8070" y="19895"/>
                    <a:pt x="8069" y="19897"/>
                    <a:pt x="8069" y="19899"/>
                  </a:cubicBezTo>
                  <a:cubicBezTo>
                    <a:pt x="8066" y="19914"/>
                    <a:pt x="8063" y="19928"/>
                    <a:pt x="8060" y="19941"/>
                  </a:cubicBezTo>
                  <a:cubicBezTo>
                    <a:pt x="8059" y="19944"/>
                    <a:pt x="8058" y="19946"/>
                    <a:pt x="8058" y="19949"/>
                  </a:cubicBezTo>
                  <a:cubicBezTo>
                    <a:pt x="8055" y="19962"/>
                    <a:pt x="8051" y="19975"/>
                    <a:pt x="8048" y="19987"/>
                  </a:cubicBezTo>
                  <a:cubicBezTo>
                    <a:pt x="8048" y="19988"/>
                    <a:pt x="8048" y="19988"/>
                    <a:pt x="8048" y="19989"/>
                  </a:cubicBezTo>
                  <a:cubicBezTo>
                    <a:pt x="8045" y="20000"/>
                    <a:pt x="8041" y="20011"/>
                    <a:pt x="8038" y="20021"/>
                  </a:cubicBezTo>
                  <a:cubicBezTo>
                    <a:pt x="8038" y="20023"/>
                    <a:pt x="8037" y="20025"/>
                    <a:pt x="8037" y="20027"/>
                  </a:cubicBezTo>
                  <a:cubicBezTo>
                    <a:pt x="8033" y="20036"/>
                    <a:pt x="8030" y="20046"/>
                    <a:pt x="8027" y="20054"/>
                  </a:cubicBezTo>
                  <a:cubicBezTo>
                    <a:pt x="8026" y="20056"/>
                    <a:pt x="8026" y="20057"/>
                    <a:pt x="8025" y="20059"/>
                  </a:cubicBezTo>
                  <a:cubicBezTo>
                    <a:pt x="8022" y="20067"/>
                    <a:pt x="8018" y="20075"/>
                    <a:pt x="8015" y="20081"/>
                  </a:cubicBezTo>
                  <a:cubicBezTo>
                    <a:pt x="7868" y="20361"/>
                    <a:pt x="7204" y="21033"/>
                    <a:pt x="7141" y="21095"/>
                  </a:cubicBezTo>
                  <a:cubicBezTo>
                    <a:pt x="7112" y="21123"/>
                    <a:pt x="7070" y="21167"/>
                    <a:pt x="7078" y="21209"/>
                  </a:cubicBezTo>
                  <a:lnTo>
                    <a:pt x="7077" y="21209"/>
                  </a:lnTo>
                  <a:cubicBezTo>
                    <a:pt x="7077" y="21209"/>
                    <a:pt x="7069" y="21274"/>
                    <a:pt x="7110" y="21331"/>
                  </a:cubicBezTo>
                  <a:cubicBezTo>
                    <a:pt x="7119" y="21379"/>
                    <a:pt x="7151" y="21483"/>
                    <a:pt x="7248" y="21524"/>
                  </a:cubicBezTo>
                  <a:cubicBezTo>
                    <a:pt x="7377" y="21579"/>
                    <a:pt x="7801" y="21600"/>
                    <a:pt x="8105" y="21600"/>
                  </a:cubicBezTo>
                  <a:cubicBezTo>
                    <a:pt x="8284" y="21600"/>
                    <a:pt x="9376" y="21600"/>
                    <a:pt x="10245" y="21600"/>
                  </a:cubicBezTo>
                  <a:cubicBezTo>
                    <a:pt x="10852" y="21600"/>
                    <a:pt x="11350" y="21600"/>
                    <a:pt x="11350" y="21600"/>
                  </a:cubicBezTo>
                  <a:cubicBezTo>
                    <a:pt x="12219" y="21600"/>
                    <a:pt x="13311" y="21600"/>
                    <a:pt x="13490" y="21600"/>
                  </a:cubicBezTo>
                  <a:cubicBezTo>
                    <a:pt x="13794" y="21600"/>
                    <a:pt x="14219" y="21579"/>
                    <a:pt x="14347" y="21524"/>
                  </a:cubicBezTo>
                  <a:cubicBezTo>
                    <a:pt x="14475" y="21470"/>
                    <a:pt x="14489" y="21340"/>
                    <a:pt x="14489" y="21340"/>
                  </a:cubicBezTo>
                  <a:lnTo>
                    <a:pt x="14494" y="21318"/>
                  </a:lnTo>
                  <a:cubicBezTo>
                    <a:pt x="14524" y="21264"/>
                    <a:pt x="14518" y="21209"/>
                    <a:pt x="14518" y="21209"/>
                  </a:cubicBezTo>
                  <a:lnTo>
                    <a:pt x="14518" y="21209"/>
                  </a:lnTo>
                  <a:cubicBezTo>
                    <a:pt x="14525" y="21167"/>
                    <a:pt x="14484" y="21123"/>
                    <a:pt x="14455" y="21095"/>
                  </a:cubicBezTo>
                  <a:cubicBezTo>
                    <a:pt x="14391" y="21033"/>
                    <a:pt x="13727" y="20361"/>
                    <a:pt x="13581" y="20081"/>
                  </a:cubicBezTo>
                  <a:cubicBezTo>
                    <a:pt x="13520" y="19966"/>
                    <a:pt x="13467" y="19565"/>
                    <a:pt x="13424" y="19133"/>
                  </a:cubicBezTo>
                  <a:cubicBezTo>
                    <a:pt x="13424" y="19133"/>
                    <a:pt x="13424" y="19133"/>
                    <a:pt x="13424" y="19133"/>
                  </a:cubicBezTo>
                  <a:cubicBezTo>
                    <a:pt x="13364" y="18518"/>
                    <a:pt x="13326" y="17841"/>
                    <a:pt x="13326" y="17841"/>
                  </a:cubicBezTo>
                  <a:lnTo>
                    <a:pt x="20897" y="17841"/>
                  </a:lnTo>
                  <a:cubicBezTo>
                    <a:pt x="21285" y="17841"/>
                    <a:pt x="21600" y="17480"/>
                    <a:pt x="21600" y="17035"/>
                  </a:cubicBezTo>
                  <a:lnTo>
                    <a:pt x="21600" y="15073"/>
                  </a:lnTo>
                  <a:lnTo>
                    <a:pt x="21600" y="15040"/>
                  </a:lnTo>
                  <a:lnTo>
                    <a:pt x="21600" y="806"/>
                  </a:lnTo>
                  <a:cubicBezTo>
                    <a:pt x="21600" y="361"/>
                    <a:pt x="21285" y="0"/>
                    <a:pt x="20897" y="0"/>
                  </a:cubicBezTo>
                  <a:close/>
                </a:path>
              </a:pathLst>
            </a:custGeom>
            <a:solidFill>
              <a:srgbClr val="000000"/>
            </a:solidFill>
            <a:ln w="12700" cap="flat">
              <a:noFill/>
              <a:miter lim="400000"/>
            </a:ln>
            <a:effectLst>
              <a:reflection stA="10000" endPos="40000" dir="5400000" sy="-100000" algn="bl" rotWithShape="0"/>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grpSp>
          <p:nvGrpSpPr>
            <p:cNvPr id="159" name="Group 4271"/>
            <p:cNvGrpSpPr/>
            <p:nvPr/>
          </p:nvGrpSpPr>
          <p:grpSpPr>
            <a:xfrm>
              <a:off x="-1" y="3223"/>
              <a:ext cx="7457570" cy="6494271"/>
              <a:chOff x="0" y="0"/>
              <a:chExt cx="7457568" cy="6494270"/>
            </a:xfrm>
          </p:grpSpPr>
          <p:sp>
            <p:nvSpPr>
              <p:cNvPr id="162" name="Shape 4248"/>
              <p:cNvSpPr/>
              <p:nvPr/>
            </p:nvSpPr>
            <p:spPr>
              <a:xfrm>
                <a:off x="2442944" y="6376711"/>
                <a:ext cx="2568585" cy="117560"/>
              </a:xfrm>
              <a:custGeom>
                <a:avLst/>
                <a:gdLst/>
                <a:ahLst/>
                <a:cxnLst>
                  <a:cxn ang="0">
                    <a:pos x="wd2" y="hd2"/>
                  </a:cxn>
                  <a:cxn ang="5400000">
                    <a:pos x="wd2" y="hd2"/>
                  </a:cxn>
                  <a:cxn ang="10800000">
                    <a:pos x="wd2" y="hd2"/>
                  </a:cxn>
                  <a:cxn ang="16200000">
                    <a:pos x="wd2" y="hd2"/>
                  </a:cxn>
                </a:cxnLst>
                <a:rect l="0" t="0" r="r" b="b"/>
                <a:pathLst>
                  <a:path w="21600" h="21600" extrusionOk="0">
                    <a:moveTo>
                      <a:pt x="21518" y="7200"/>
                    </a:moveTo>
                    <a:lnTo>
                      <a:pt x="21600" y="0"/>
                    </a:lnTo>
                    <a:cubicBezTo>
                      <a:pt x="21575" y="2781"/>
                      <a:pt x="21355" y="12687"/>
                      <a:pt x="20651" y="13858"/>
                    </a:cubicBezTo>
                    <a:cubicBezTo>
                      <a:pt x="19347" y="16025"/>
                      <a:pt x="17405" y="15717"/>
                      <a:pt x="17405" y="15717"/>
                    </a:cubicBezTo>
                    <a:lnTo>
                      <a:pt x="12405" y="15717"/>
                    </a:lnTo>
                    <a:lnTo>
                      <a:pt x="9196" y="15717"/>
                    </a:lnTo>
                    <a:lnTo>
                      <a:pt x="4195" y="15717"/>
                    </a:lnTo>
                    <a:cubicBezTo>
                      <a:pt x="4195" y="15717"/>
                      <a:pt x="2253" y="16025"/>
                      <a:pt x="949" y="13858"/>
                    </a:cubicBezTo>
                    <a:cubicBezTo>
                      <a:pt x="245" y="12687"/>
                      <a:pt x="25" y="4217"/>
                      <a:pt x="0" y="1436"/>
                    </a:cubicBezTo>
                    <a:lnTo>
                      <a:pt x="82" y="5386"/>
                    </a:lnTo>
                    <a:cubicBezTo>
                      <a:pt x="82" y="5386"/>
                      <a:pt x="124" y="14402"/>
                      <a:pt x="496" y="17423"/>
                    </a:cubicBezTo>
                    <a:cubicBezTo>
                      <a:pt x="868" y="20442"/>
                      <a:pt x="2101" y="21600"/>
                      <a:pt x="2983" y="21600"/>
                    </a:cubicBezTo>
                    <a:cubicBezTo>
                      <a:pt x="3502" y="21600"/>
                      <a:pt x="6673" y="21600"/>
                      <a:pt x="9196" y="21600"/>
                    </a:cubicBezTo>
                    <a:cubicBezTo>
                      <a:pt x="10959" y="21600"/>
                      <a:pt x="12405" y="21600"/>
                      <a:pt x="12405" y="21600"/>
                    </a:cubicBezTo>
                    <a:cubicBezTo>
                      <a:pt x="14927" y="21600"/>
                      <a:pt x="18098" y="21600"/>
                      <a:pt x="18617" y="21600"/>
                    </a:cubicBezTo>
                    <a:cubicBezTo>
                      <a:pt x="19499" y="21600"/>
                      <a:pt x="20733" y="20442"/>
                      <a:pt x="21105" y="17423"/>
                    </a:cubicBezTo>
                    <a:cubicBezTo>
                      <a:pt x="21477" y="14402"/>
                      <a:pt x="21518" y="7200"/>
                      <a:pt x="21518" y="7200"/>
                    </a:cubicBezTo>
                    <a:close/>
                  </a:path>
                </a:pathLst>
              </a:custGeom>
              <a:solidFill>
                <a:srgbClr val="000000">
                  <a:alpha val="70000"/>
                </a:srgbClr>
              </a:soli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63" name="Shape 4249"/>
              <p:cNvSpPr/>
              <p:nvPr/>
            </p:nvSpPr>
            <p:spPr>
              <a:xfrm>
                <a:off x="0" y="4522578"/>
                <a:ext cx="7457568" cy="843043"/>
              </a:xfrm>
              <a:custGeom>
                <a:avLst/>
                <a:gdLst/>
                <a:ahLst/>
                <a:cxnLst>
                  <a:cxn ang="0">
                    <a:pos x="wd2" y="hd2"/>
                  </a:cxn>
                  <a:cxn ang="5400000">
                    <a:pos x="wd2" y="hd2"/>
                  </a:cxn>
                  <a:cxn ang="10800000">
                    <a:pos x="wd2" y="hd2"/>
                  </a:cxn>
                  <a:cxn ang="16200000">
                    <a:pos x="wd2" y="hd2"/>
                  </a:cxn>
                </a:cxnLst>
                <a:rect l="0" t="0" r="r" b="b"/>
                <a:pathLst>
                  <a:path w="21600" h="21600" extrusionOk="0">
                    <a:moveTo>
                      <a:pt x="0" y="15382"/>
                    </a:moveTo>
                    <a:cubicBezTo>
                      <a:pt x="0" y="18816"/>
                      <a:pt x="315" y="21600"/>
                      <a:pt x="703" y="21600"/>
                    </a:cubicBezTo>
                    <a:lnTo>
                      <a:pt x="20897" y="21600"/>
                    </a:lnTo>
                    <a:cubicBezTo>
                      <a:pt x="21285" y="21600"/>
                      <a:pt x="21600" y="18816"/>
                      <a:pt x="21600" y="15382"/>
                    </a:cubicBezTo>
                    <a:lnTo>
                      <a:pt x="21600" y="0"/>
                    </a:lnTo>
                    <a:lnTo>
                      <a:pt x="0" y="0"/>
                    </a:lnTo>
                    <a:cubicBezTo>
                      <a:pt x="0" y="0"/>
                      <a:pt x="0" y="15382"/>
                      <a:pt x="0" y="15382"/>
                    </a:cubicBezTo>
                    <a:close/>
                  </a:path>
                </a:pathLst>
              </a:custGeom>
              <a:gradFill flip="none" rotWithShape="1">
                <a:gsLst>
                  <a:gs pos="0">
                    <a:srgbClr val="E1E2E4">
                      <a:alpha val="0"/>
                    </a:srgbClr>
                  </a:gs>
                  <a:gs pos="100000">
                    <a:srgbClr val="9FA1A5">
                      <a:alpha val="0"/>
                    </a:srgbClr>
                  </a:gs>
                </a:gsLst>
                <a:lin ang="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64" name="Shape 4250"/>
              <p:cNvSpPr/>
              <p:nvPr/>
            </p:nvSpPr>
            <p:spPr>
              <a:xfrm>
                <a:off x="0" y="0"/>
                <a:ext cx="7457568" cy="4526403"/>
              </a:xfrm>
              <a:custGeom>
                <a:avLst/>
                <a:gdLst/>
                <a:ahLst/>
                <a:cxnLst>
                  <a:cxn ang="0">
                    <a:pos x="wd2" y="hd2"/>
                  </a:cxn>
                  <a:cxn ang="5400000">
                    <a:pos x="wd2" y="hd2"/>
                  </a:cxn>
                  <a:cxn ang="10800000">
                    <a:pos x="wd2" y="hd2"/>
                  </a:cxn>
                  <a:cxn ang="16200000">
                    <a:pos x="wd2" y="hd2"/>
                  </a:cxn>
                </a:cxnLst>
                <a:rect l="0" t="0" r="r" b="b"/>
                <a:pathLst>
                  <a:path w="21600" h="21600" extrusionOk="0">
                    <a:moveTo>
                      <a:pt x="20897" y="0"/>
                    </a:moveTo>
                    <a:lnTo>
                      <a:pt x="703" y="0"/>
                    </a:lnTo>
                    <a:cubicBezTo>
                      <a:pt x="315" y="0"/>
                      <a:pt x="0" y="519"/>
                      <a:pt x="0" y="1158"/>
                    </a:cubicBezTo>
                    <a:lnTo>
                      <a:pt x="0" y="21600"/>
                    </a:lnTo>
                    <a:lnTo>
                      <a:pt x="21600" y="21600"/>
                    </a:lnTo>
                    <a:lnTo>
                      <a:pt x="21600" y="1158"/>
                    </a:lnTo>
                    <a:cubicBezTo>
                      <a:pt x="21600" y="519"/>
                      <a:pt x="21285" y="0"/>
                      <a:pt x="20897" y="0"/>
                    </a:cubicBezTo>
                    <a:close/>
                  </a:path>
                </a:pathLst>
              </a:custGeom>
              <a:solidFill>
                <a:srgbClr val="000000"/>
              </a:soli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65" name="Shape 4251"/>
              <p:cNvSpPr/>
              <p:nvPr/>
            </p:nvSpPr>
            <p:spPr>
              <a:xfrm>
                <a:off x="2455472" y="6389239"/>
                <a:ext cx="2549422" cy="78374"/>
              </a:xfrm>
              <a:custGeom>
                <a:avLst/>
                <a:gdLst/>
                <a:ahLst/>
                <a:cxnLst>
                  <a:cxn ang="0">
                    <a:pos x="wd2" y="hd2"/>
                  </a:cxn>
                  <a:cxn ang="5400000">
                    <a:pos x="wd2" y="hd2"/>
                  </a:cxn>
                  <a:cxn ang="10800000">
                    <a:pos x="wd2" y="hd2"/>
                  </a:cxn>
                  <a:cxn ang="16200000">
                    <a:pos x="wd2" y="hd2"/>
                  </a:cxn>
                </a:cxnLst>
                <a:rect l="0" t="0" r="r" b="b"/>
                <a:pathLst>
                  <a:path w="21516" h="21600" extrusionOk="0">
                    <a:moveTo>
                      <a:pt x="21512" y="0"/>
                    </a:moveTo>
                    <a:cubicBezTo>
                      <a:pt x="21499" y="3520"/>
                      <a:pt x="21438" y="9478"/>
                      <a:pt x="21185" y="12550"/>
                    </a:cubicBezTo>
                    <a:cubicBezTo>
                      <a:pt x="20811" y="17078"/>
                      <a:pt x="19488" y="18815"/>
                      <a:pt x="18603" y="18815"/>
                    </a:cubicBezTo>
                    <a:cubicBezTo>
                      <a:pt x="18082" y="18815"/>
                      <a:pt x="14899" y="18815"/>
                      <a:pt x="12368" y="18815"/>
                    </a:cubicBezTo>
                    <a:cubicBezTo>
                      <a:pt x="12368" y="18815"/>
                      <a:pt x="10917" y="18815"/>
                      <a:pt x="9148" y="18815"/>
                    </a:cubicBezTo>
                    <a:cubicBezTo>
                      <a:pt x="6617" y="18815"/>
                      <a:pt x="3434" y="18815"/>
                      <a:pt x="2913" y="18815"/>
                    </a:cubicBezTo>
                    <a:cubicBezTo>
                      <a:pt x="2028" y="18815"/>
                      <a:pt x="705" y="17078"/>
                      <a:pt x="331" y="12550"/>
                    </a:cubicBezTo>
                    <a:cubicBezTo>
                      <a:pt x="78" y="9478"/>
                      <a:pt x="17" y="3520"/>
                      <a:pt x="4" y="0"/>
                    </a:cubicBezTo>
                    <a:lnTo>
                      <a:pt x="2" y="0"/>
                    </a:lnTo>
                    <a:cubicBezTo>
                      <a:pt x="2" y="0"/>
                      <a:pt x="-42" y="10807"/>
                      <a:pt x="331" y="15335"/>
                    </a:cubicBezTo>
                    <a:cubicBezTo>
                      <a:pt x="705" y="19864"/>
                      <a:pt x="2028" y="21600"/>
                      <a:pt x="2913" y="21600"/>
                    </a:cubicBezTo>
                    <a:cubicBezTo>
                      <a:pt x="3434" y="21600"/>
                      <a:pt x="6617" y="21600"/>
                      <a:pt x="9148" y="21600"/>
                    </a:cubicBezTo>
                    <a:cubicBezTo>
                      <a:pt x="10917" y="21600"/>
                      <a:pt x="12368" y="21600"/>
                      <a:pt x="12368" y="21600"/>
                    </a:cubicBezTo>
                    <a:cubicBezTo>
                      <a:pt x="14899" y="21600"/>
                      <a:pt x="18082" y="21600"/>
                      <a:pt x="18603" y="21600"/>
                    </a:cubicBezTo>
                    <a:cubicBezTo>
                      <a:pt x="19488" y="21600"/>
                      <a:pt x="20811" y="19864"/>
                      <a:pt x="21185" y="15335"/>
                    </a:cubicBezTo>
                    <a:cubicBezTo>
                      <a:pt x="21558" y="10807"/>
                      <a:pt x="21514" y="0"/>
                      <a:pt x="21514" y="0"/>
                    </a:cubicBezTo>
                    <a:cubicBezTo>
                      <a:pt x="21514" y="0"/>
                      <a:pt x="21512" y="0"/>
                      <a:pt x="21512" y="0"/>
                    </a:cubicBezTo>
                    <a:close/>
                  </a:path>
                </a:pathLst>
              </a:custGeom>
              <a:solidFill>
                <a:srgbClr val="000000">
                  <a:alpha val="75000"/>
                </a:srgbClr>
              </a:soli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66" name="Shape 4252"/>
              <p:cNvSpPr/>
              <p:nvPr/>
            </p:nvSpPr>
            <p:spPr>
              <a:xfrm>
                <a:off x="2442944" y="5361949"/>
                <a:ext cx="2569268" cy="1060161"/>
              </a:xfrm>
              <a:custGeom>
                <a:avLst/>
                <a:gdLst/>
                <a:ahLst/>
                <a:cxnLst>
                  <a:cxn ang="0">
                    <a:pos x="wd2" y="hd2"/>
                  </a:cxn>
                  <a:cxn ang="5400000">
                    <a:pos x="wd2" y="hd2"/>
                  </a:cxn>
                  <a:cxn ang="10800000">
                    <a:pos x="wd2" y="hd2"/>
                  </a:cxn>
                  <a:cxn ang="16200000">
                    <a:pos x="wd2" y="hd2"/>
                  </a:cxn>
                </a:cxnLst>
                <a:rect l="0" t="0" r="r" b="b"/>
                <a:pathLst>
                  <a:path w="20919" h="21568" extrusionOk="0">
                    <a:moveTo>
                      <a:pt x="20738" y="19920"/>
                    </a:moveTo>
                    <a:cubicBezTo>
                      <a:pt x="20559" y="19543"/>
                      <a:pt x="18693" y="15429"/>
                      <a:pt x="18281" y="13714"/>
                    </a:cubicBezTo>
                    <a:cubicBezTo>
                      <a:pt x="17870" y="12000"/>
                      <a:pt x="17568" y="0"/>
                      <a:pt x="17568" y="0"/>
                    </a:cubicBezTo>
                    <a:lnTo>
                      <a:pt x="12013" y="0"/>
                    </a:lnTo>
                    <a:lnTo>
                      <a:pt x="8905" y="0"/>
                    </a:lnTo>
                    <a:lnTo>
                      <a:pt x="3350" y="0"/>
                    </a:lnTo>
                    <a:cubicBezTo>
                      <a:pt x="3350" y="0"/>
                      <a:pt x="3048" y="12000"/>
                      <a:pt x="2637" y="13714"/>
                    </a:cubicBezTo>
                    <a:cubicBezTo>
                      <a:pt x="2225" y="15429"/>
                      <a:pt x="359" y="19543"/>
                      <a:pt x="180" y="19920"/>
                    </a:cubicBezTo>
                    <a:cubicBezTo>
                      <a:pt x="2" y="20297"/>
                      <a:pt x="-341" y="21120"/>
                      <a:pt x="921" y="21360"/>
                    </a:cubicBezTo>
                    <a:cubicBezTo>
                      <a:pt x="2184" y="21600"/>
                      <a:pt x="4064" y="21566"/>
                      <a:pt x="4064" y="21566"/>
                    </a:cubicBezTo>
                    <a:lnTo>
                      <a:pt x="8905" y="21566"/>
                    </a:lnTo>
                    <a:lnTo>
                      <a:pt x="12013" y="21566"/>
                    </a:lnTo>
                    <a:lnTo>
                      <a:pt x="16854" y="21566"/>
                    </a:lnTo>
                    <a:cubicBezTo>
                      <a:pt x="16854" y="21566"/>
                      <a:pt x="18734" y="21600"/>
                      <a:pt x="19997" y="21360"/>
                    </a:cubicBezTo>
                    <a:cubicBezTo>
                      <a:pt x="21259" y="21120"/>
                      <a:pt x="20916" y="20297"/>
                      <a:pt x="20738" y="19920"/>
                    </a:cubicBezTo>
                    <a:close/>
                  </a:path>
                </a:pathLst>
              </a:custGeom>
              <a:gradFill flip="none" rotWithShape="1">
                <a:gsLst>
                  <a:gs pos="0">
                    <a:srgbClr val="888888">
                      <a:alpha val="0"/>
                    </a:srgbClr>
                  </a:gs>
                  <a:gs pos="100000">
                    <a:srgbClr val="9EA0A3">
                      <a:alpha val="0"/>
                    </a:srgbClr>
                  </a:gs>
                </a:gsLst>
                <a:lin ang="54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67" name="Shape 4253"/>
              <p:cNvSpPr/>
              <p:nvPr/>
            </p:nvSpPr>
            <p:spPr>
              <a:xfrm>
                <a:off x="2442944" y="5361949"/>
                <a:ext cx="2569268" cy="1060161"/>
              </a:xfrm>
              <a:custGeom>
                <a:avLst/>
                <a:gdLst/>
                <a:ahLst/>
                <a:cxnLst>
                  <a:cxn ang="0">
                    <a:pos x="wd2" y="hd2"/>
                  </a:cxn>
                  <a:cxn ang="5400000">
                    <a:pos x="wd2" y="hd2"/>
                  </a:cxn>
                  <a:cxn ang="10800000">
                    <a:pos x="wd2" y="hd2"/>
                  </a:cxn>
                  <a:cxn ang="16200000">
                    <a:pos x="wd2" y="hd2"/>
                  </a:cxn>
                </a:cxnLst>
                <a:rect l="0" t="0" r="r" b="b"/>
                <a:pathLst>
                  <a:path w="20919" h="21568" extrusionOk="0">
                    <a:moveTo>
                      <a:pt x="20738" y="19920"/>
                    </a:moveTo>
                    <a:cubicBezTo>
                      <a:pt x="20559" y="19543"/>
                      <a:pt x="18693" y="15429"/>
                      <a:pt x="18281" y="13714"/>
                    </a:cubicBezTo>
                    <a:cubicBezTo>
                      <a:pt x="17870" y="12000"/>
                      <a:pt x="17568" y="0"/>
                      <a:pt x="17568" y="0"/>
                    </a:cubicBezTo>
                    <a:lnTo>
                      <a:pt x="12013" y="0"/>
                    </a:lnTo>
                    <a:lnTo>
                      <a:pt x="8905" y="0"/>
                    </a:lnTo>
                    <a:lnTo>
                      <a:pt x="3350" y="0"/>
                    </a:lnTo>
                    <a:cubicBezTo>
                      <a:pt x="3350" y="0"/>
                      <a:pt x="3048" y="12000"/>
                      <a:pt x="2637" y="13714"/>
                    </a:cubicBezTo>
                    <a:cubicBezTo>
                      <a:pt x="2225" y="15429"/>
                      <a:pt x="359" y="19543"/>
                      <a:pt x="180" y="19920"/>
                    </a:cubicBezTo>
                    <a:cubicBezTo>
                      <a:pt x="2" y="20297"/>
                      <a:pt x="-341" y="21120"/>
                      <a:pt x="921" y="21360"/>
                    </a:cubicBezTo>
                    <a:cubicBezTo>
                      <a:pt x="2184" y="21600"/>
                      <a:pt x="4064" y="21566"/>
                      <a:pt x="4064" y="21566"/>
                    </a:cubicBezTo>
                    <a:lnTo>
                      <a:pt x="8905" y="21566"/>
                    </a:lnTo>
                    <a:lnTo>
                      <a:pt x="12013" y="21566"/>
                    </a:lnTo>
                    <a:lnTo>
                      <a:pt x="16854" y="21566"/>
                    </a:lnTo>
                    <a:cubicBezTo>
                      <a:pt x="16854" y="21566"/>
                      <a:pt x="18734" y="21600"/>
                      <a:pt x="19997" y="21360"/>
                    </a:cubicBezTo>
                    <a:cubicBezTo>
                      <a:pt x="21259" y="21120"/>
                      <a:pt x="20916" y="20297"/>
                      <a:pt x="20738" y="19920"/>
                    </a:cubicBezTo>
                    <a:close/>
                  </a:path>
                </a:pathLst>
              </a:custGeom>
              <a:gradFill flip="none" rotWithShape="1">
                <a:gsLst>
                  <a:gs pos="0">
                    <a:srgbClr val="87888C">
                      <a:alpha val="0"/>
                    </a:srgbClr>
                  </a:gs>
                  <a:gs pos="41078">
                    <a:srgbClr val="C8C8C8">
                      <a:alpha val="0"/>
                    </a:srgbClr>
                  </a:gs>
                  <a:gs pos="68384">
                    <a:srgbClr val="E6E6E6">
                      <a:alpha val="0"/>
                    </a:srgbClr>
                  </a:gs>
                  <a:gs pos="100000">
                    <a:srgbClr val="BEBEBE">
                      <a:alpha val="0"/>
                    </a:srgbClr>
                  </a:gs>
                </a:gsLst>
                <a:lin ang="54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68" name="Shape 4254"/>
              <p:cNvSpPr/>
              <p:nvPr/>
            </p:nvSpPr>
            <p:spPr>
              <a:xfrm>
                <a:off x="2442944" y="6376711"/>
                <a:ext cx="2569639" cy="78374"/>
              </a:xfrm>
              <a:custGeom>
                <a:avLst/>
                <a:gdLst/>
                <a:ahLst/>
                <a:cxnLst>
                  <a:cxn ang="0">
                    <a:pos x="wd2" y="hd2"/>
                  </a:cxn>
                  <a:cxn ang="5400000">
                    <a:pos x="wd2" y="hd2"/>
                  </a:cxn>
                  <a:cxn ang="10800000">
                    <a:pos x="wd2" y="hd2"/>
                  </a:cxn>
                  <a:cxn ang="16200000">
                    <a:pos x="wd2" y="hd2"/>
                  </a:cxn>
                </a:cxnLst>
                <a:rect l="0" t="0" r="r" b="b"/>
                <a:pathLst>
                  <a:path w="21516" h="21600" extrusionOk="0">
                    <a:moveTo>
                      <a:pt x="21515" y="0"/>
                    </a:moveTo>
                    <a:lnTo>
                      <a:pt x="21512" y="0"/>
                    </a:lnTo>
                    <a:cubicBezTo>
                      <a:pt x="21487" y="4171"/>
                      <a:pt x="21268" y="8231"/>
                      <a:pt x="20567" y="9991"/>
                    </a:cubicBezTo>
                    <a:cubicBezTo>
                      <a:pt x="19268" y="13238"/>
                      <a:pt x="17335" y="12776"/>
                      <a:pt x="17335" y="12776"/>
                    </a:cubicBezTo>
                    <a:lnTo>
                      <a:pt x="12356" y="12776"/>
                    </a:lnTo>
                    <a:lnTo>
                      <a:pt x="9160" y="12776"/>
                    </a:lnTo>
                    <a:lnTo>
                      <a:pt x="4181" y="12776"/>
                    </a:lnTo>
                    <a:cubicBezTo>
                      <a:pt x="4181" y="12776"/>
                      <a:pt x="2248" y="13238"/>
                      <a:pt x="949" y="9991"/>
                    </a:cubicBezTo>
                    <a:cubicBezTo>
                      <a:pt x="248" y="8231"/>
                      <a:pt x="29" y="4171"/>
                      <a:pt x="4" y="0"/>
                    </a:cubicBezTo>
                    <a:lnTo>
                      <a:pt x="1" y="0"/>
                    </a:lnTo>
                    <a:cubicBezTo>
                      <a:pt x="1" y="0"/>
                      <a:pt x="-42" y="10807"/>
                      <a:pt x="328" y="15335"/>
                    </a:cubicBezTo>
                    <a:cubicBezTo>
                      <a:pt x="699" y="19864"/>
                      <a:pt x="2096" y="21600"/>
                      <a:pt x="2975" y="21600"/>
                    </a:cubicBezTo>
                    <a:cubicBezTo>
                      <a:pt x="3491" y="21600"/>
                      <a:pt x="6649" y="21600"/>
                      <a:pt x="9160" y="21600"/>
                    </a:cubicBezTo>
                    <a:cubicBezTo>
                      <a:pt x="10916" y="21600"/>
                      <a:pt x="12356" y="21600"/>
                      <a:pt x="12356" y="21600"/>
                    </a:cubicBezTo>
                    <a:cubicBezTo>
                      <a:pt x="14867" y="21600"/>
                      <a:pt x="18025" y="21600"/>
                      <a:pt x="18542" y="21600"/>
                    </a:cubicBezTo>
                    <a:cubicBezTo>
                      <a:pt x="19420" y="21600"/>
                      <a:pt x="20817" y="19864"/>
                      <a:pt x="21188" y="15335"/>
                    </a:cubicBezTo>
                    <a:cubicBezTo>
                      <a:pt x="21558" y="10807"/>
                      <a:pt x="21515" y="0"/>
                      <a:pt x="21515" y="0"/>
                    </a:cubicBezTo>
                    <a:close/>
                  </a:path>
                </a:pathLst>
              </a:custGeom>
              <a:gradFill flip="none" rotWithShape="1">
                <a:gsLst>
                  <a:gs pos="0">
                    <a:srgbClr val="6A6A6A">
                      <a:alpha val="0"/>
                    </a:srgbClr>
                  </a:gs>
                  <a:gs pos="100000">
                    <a:srgbClr val="6A6A6A">
                      <a:alpha val="0"/>
                    </a:srgbClr>
                  </a:gs>
                </a:gsLst>
                <a:lin ang="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69" name="Shape 4255"/>
              <p:cNvSpPr/>
              <p:nvPr/>
            </p:nvSpPr>
            <p:spPr>
              <a:xfrm>
                <a:off x="2442944" y="5750315"/>
                <a:ext cx="978513" cy="674205"/>
              </a:xfrm>
              <a:custGeom>
                <a:avLst/>
                <a:gdLst/>
                <a:ahLst/>
                <a:cxnLst>
                  <a:cxn ang="0">
                    <a:pos x="wd2" y="hd2"/>
                  </a:cxn>
                  <a:cxn ang="5400000">
                    <a:pos x="wd2" y="hd2"/>
                  </a:cxn>
                  <a:cxn ang="10800000">
                    <a:pos x="wd2" y="hd2"/>
                  </a:cxn>
                  <a:cxn ang="16200000">
                    <a:pos x="wd2" y="hd2"/>
                  </a:cxn>
                </a:cxnLst>
                <a:rect l="0" t="0" r="r" b="b"/>
                <a:pathLst>
                  <a:path w="20714" h="21549" extrusionOk="0">
                    <a:moveTo>
                      <a:pt x="9190" y="0"/>
                    </a:moveTo>
                    <a:cubicBezTo>
                      <a:pt x="8788" y="0"/>
                      <a:pt x="8391" y="32"/>
                      <a:pt x="7999" y="92"/>
                    </a:cubicBezTo>
                    <a:cubicBezTo>
                      <a:pt x="7690" y="4243"/>
                      <a:pt x="7297" y="8100"/>
                      <a:pt x="6856" y="9210"/>
                    </a:cubicBezTo>
                    <a:cubicBezTo>
                      <a:pt x="5786" y="11904"/>
                      <a:pt x="933" y="18368"/>
                      <a:pt x="470" y="18961"/>
                    </a:cubicBezTo>
                    <a:cubicBezTo>
                      <a:pt x="6" y="19553"/>
                      <a:pt x="-886" y="20846"/>
                      <a:pt x="2396" y="21223"/>
                    </a:cubicBezTo>
                    <a:cubicBezTo>
                      <a:pt x="5678" y="21600"/>
                      <a:pt x="10566" y="21546"/>
                      <a:pt x="10566" y="21546"/>
                    </a:cubicBezTo>
                    <a:lnTo>
                      <a:pt x="20377" y="21546"/>
                    </a:lnTo>
                    <a:cubicBezTo>
                      <a:pt x="20595" y="20209"/>
                      <a:pt x="20714" y="18811"/>
                      <a:pt x="20714" y="17372"/>
                    </a:cubicBezTo>
                    <a:cubicBezTo>
                      <a:pt x="20714" y="7778"/>
                      <a:pt x="15554" y="0"/>
                      <a:pt x="9190" y="0"/>
                    </a:cubicBezTo>
                    <a:close/>
                  </a:path>
                </a:pathLst>
              </a:custGeom>
              <a:solidFill>
                <a:srgbClr val="FFFFFF">
                  <a:alpha val="25000"/>
                </a:srgbClr>
              </a:soli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70" name="Shape 4256"/>
              <p:cNvSpPr/>
              <p:nvPr/>
            </p:nvSpPr>
            <p:spPr>
              <a:xfrm>
                <a:off x="4033990" y="5750315"/>
                <a:ext cx="978518" cy="674205"/>
              </a:xfrm>
              <a:custGeom>
                <a:avLst/>
                <a:gdLst/>
                <a:ahLst/>
                <a:cxnLst>
                  <a:cxn ang="0">
                    <a:pos x="wd2" y="hd2"/>
                  </a:cxn>
                  <a:cxn ang="5400000">
                    <a:pos x="wd2" y="hd2"/>
                  </a:cxn>
                  <a:cxn ang="10800000">
                    <a:pos x="wd2" y="hd2"/>
                  </a:cxn>
                  <a:cxn ang="16200000">
                    <a:pos x="wd2" y="hd2"/>
                  </a:cxn>
                </a:cxnLst>
                <a:rect l="0" t="0" r="r" b="b"/>
                <a:pathLst>
                  <a:path w="20714" h="21549" extrusionOk="0">
                    <a:moveTo>
                      <a:pt x="11524" y="0"/>
                    </a:moveTo>
                    <a:cubicBezTo>
                      <a:pt x="11926" y="0"/>
                      <a:pt x="12323" y="32"/>
                      <a:pt x="12715" y="92"/>
                    </a:cubicBezTo>
                    <a:cubicBezTo>
                      <a:pt x="13024" y="4243"/>
                      <a:pt x="13417" y="8100"/>
                      <a:pt x="13858" y="9210"/>
                    </a:cubicBezTo>
                    <a:cubicBezTo>
                      <a:pt x="14928" y="11904"/>
                      <a:pt x="19780" y="18368"/>
                      <a:pt x="20244" y="18961"/>
                    </a:cubicBezTo>
                    <a:cubicBezTo>
                      <a:pt x="20708" y="19553"/>
                      <a:pt x="21600" y="20846"/>
                      <a:pt x="18318" y="21223"/>
                    </a:cubicBezTo>
                    <a:cubicBezTo>
                      <a:pt x="15035" y="21600"/>
                      <a:pt x="10148" y="21546"/>
                      <a:pt x="10148" y="21546"/>
                    </a:cubicBezTo>
                    <a:lnTo>
                      <a:pt x="337" y="21546"/>
                    </a:lnTo>
                    <a:cubicBezTo>
                      <a:pt x="119" y="20209"/>
                      <a:pt x="0" y="18811"/>
                      <a:pt x="0" y="17372"/>
                    </a:cubicBezTo>
                    <a:cubicBezTo>
                      <a:pt x="0" y="7778"/>
                      <a:pt x="5160" y="0"/>
                      <a:pt x="11524" y="0"/>
                    </a:cubicBezTo>
                    <a:close/>
                  </a:path>
                </a:pathLst>
              </a:custGeom>
              <a:solidFill>
                <a:srgbClr val="FFFFFF">
                  <a:alpha val="25000"/>
                </a:srgbClr>
              </a:soli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71" name="Shape 4257"/>
              <p:cNvSpPr/>
              <p:nvPr/>
            </p:nvSpPr>
            <p:spPr>
              <a:xfrm>
                <a:off x="3645624" y="62639"/>
                <a:ext cx="163377" cy="163390"/>
              </a:xfrm>
              <a:custGeom>
                <a:avLst/>
                <a:gdLst/>
                <a:ahLst/>
                <a:cxnLst>
                  <a:cxn ang="0">
                    <a:pos x="wd2" y="hd2"/>
                  </a:cxn>
                  <a:cxn ang="5400000">
                    <a:pos x="wd2" y="hd2"/>
                  </a:cxn>
                  <a:cxn ang="10800000">
                    <a:pos x="wd2" y="hd2"/>
                  </a:cxn>
                  <a:cxn ang="16200000">
                    <a:pos x="wd2" y="hd2"/>
                  </a:cxn>
                </a:cxnLst>
                <a:rect l="0" t="0" r="r" b="b"/>
                <a:pathLst>
                  <a:path w="21600" h="21600" extrusionOk="0">
                    <a:moveTo>
                      <a:pt x="21600" y="10799"/>
                    </a:moveTo>
                    <a:cubicBezTo>
                      <a:pt x="21600" y="16765"/>
                      <a:pt x="16764" y="21600"/>
                      <a:pt x="10800" y="21600"/>
                    </a:cubicBezTo>
                    <a:cubicBezTo>
                      <a:pt x="4836" y="21600"/>
                      <a:pt x="0" y="16765"/>
                      <a:pt x="0" y="10799"/>
                    </a:cubicBezTo>
                    <a:cubicBezTo>
                      <a:pt x="0" y="4836"/>
                      <a:pt x="4836" y="0"/>
                      <a:pt x="10800" y="0"/>
                    </a:cubicBezTo>
                    <a:cubicBezTo>
                      <a:pt x="16764" y="0"/>
                      <a:pt x="21600" y="4836"/>
                      <a:pt x="21600" y="10799"/>
                    </a:cubicBezTo>
                    <a:close/>
                  </a:path>
                </a:pathLst>
              </a:custGeom>
              <a:gradFill flip="none" rotWithShape="1">
                <a:gsLst>
                  <a:gs pos="0">
                    <a:srgbClr val="6C6C6C">
                      <a:alpha val="0"/>
                    </a:srgbClr>
                  </a:gs>
                  <a:gs pos="100000">
                    <a:srgbClr val="020202">
                      <a:alpha val="0"/>
                    </a:srgbClr>
                  </a:gs>
                </a:gsLst>
                <a:lin ang="162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72" name="Shape 4258"/>
              <p:cNvSpPr/>
              <p:nvPr/>
            </p:nvSpPr>
            <p:spPr>
              <a:xfrm>
                <a:off x="3658152" y="75167"/>
                <a:ext cx="145430" cy="145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99"/>
                    </a:moveTo>
                    <a:cubicBezTo>
                      <a:pt x="21600" y="16762"/>
                      <a:pt x="16766" y="21600"/>
                      <a:pt x="10801" y="21600"/>
                    </a:cubicBezTo>
                    <a:cubicBezTo>
                      <a:pt x="4835" y="21600"/>
                      <a:pt x="0" y="16762"/>
                      <a:pt x="0" y="10799"/>
                    </a:cubicBezTo>
                    <a:cubicBezTo>
                      <a:pt x="0" y="4835"/>
                      <a:pt x="4835" y="0"/>
                      <a:pt x="10801" y="0"/>
                    </a:cubicBezTo>
                    <a:cubicBezTo>
                      <a:pt x="16766" y="0"/>
                      <a:pt x="21600" y="4835"/>
                      <a:pt x="21600" y="10799"/>
                    </a:cubicBezTo>
                    <a:close/>
                  </a:path>
                </a:pathLst>
              </a:custGeom>
              <a:gradFill flip="none" rotWithShape="1">
                <a:gsLst>
                  <a:gs pos="0">
                    <a:srgbClr val="6C6C6C">
                      <a:alpha val="0"/>
                    </a:srgbClr>
                  </a:gs>
                  <a:gs pos="100000">
                    <a:srgbClr val="020202">
                      <a:alpha val="0"/>
                    </a:srgbClr>
                  </a:gs>
                </a:gsLst>
                <a:lin ang="162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73" name="Shape 4259"/>
              <p:cNvSpPr/>
              <p:nvPr/>
            </p:nvSpPr>
            <p:spPr>
              <a:xfrm>
                <a:off x="3670680" y="87695"/>
                <a:ext cx="121732" cy="121738"/>
              </a:xfrm>
              <a:custGeom>
                <a:avLst/>
                <a:gdLst/>
                <a:ahLst/>
                <a:cxnLst>
                  <a:cxn ang="0">
                    <a:pos x="wd2" y="hd2"/>
                  </a:cxn>
                  <a:cxn ang="5400000">
                    <a:pos x="wd2" y="hd2"/>
                  </a:cxn>
                  <a:cxn ang="10800000">
                    <a:pos x="wd2" y="hd2"/>
                  </a:cxn>
                  <a:cxn ang="16200000">
                    <a:pos x="wd2" y="hd2"/>
                  </a:cxn>
                </a:cxnLst>
                <a:rect l="0" t="0" r="r" b="b"/>
                <a:pathLst>
                  <a:path w="21600" h="21600" extrusionOk="0">
                    <a:moveTo>
                      <a:pt x="21600" y="10801"/>
                    </a:moveTo>
                    <a:cubicBezTo>
                      <a:pt x="21600" y="16764"/>
                      <a:pt x="16763" y="21600"/>
                      <a:pt x="10802" y="21600"/>
                    </a:cubicBezTo>
                    <a:cubicBezTo>
                      <a:pt x="4837" y="21600"/>
                      <a:pt x="0" y="16764"/>
                      <a:pt x="0" y="10801"/>
                    </a:cubicBezTo>
                    <a:cubicBezTo>
                      <a:pt x="0" y="4835"/>
                      <a:pt x="4837" y="0"/>
                      <a:pt x="10802" y="0"/>
                    </a:cubicBezTo>
                    <a:cubicBezTo>
                      <a:pt x="16763" y="0"/>
                      <a:pt x="21600" y="4835"/>
                      <a:pt x="21600" y="10801"/>
                    </a:cubicBezTo>
                    <a:close/>
                  </a:path>
                </a:pathLst>
              </a:custGeom>
              <a:gradFill flip="none" rotWithShape="1">
                <a:gsLst>
                  <a:gs pos="0">
                    <a:srgbClr val="6C6C6C">
                      <a:alpha val="0"/>
                    </a:srgbClr>
                  </a:gs>
                  <a:gs pos="100000">
                    <a:srgbClr val="020202">
                      <a:alpha val="0"/>
                    </a:srgbClr>
                  </a:gs>
                </a:gsLst>
                <a:lin ang="162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74" name="Shape 4260"/>
              <p:cNvSpPr/>
              <p:nvPr/>
            </p:nvSpPr>
            <p:spPr>
              <a:xfrm>
                <a:off x="3670680" y="87695"/>
                <a:ext cx="111944" cy="111927"/>
              </a:xfrm>
              <a:custGeom>
                <a:avLst/>
                <a:gdLst/>
                <a:ahLst/>
                <a:cxnLst>
                  <a:cxn ang="0">
                    <a:pos x="wd2" y="hd2"/>
                  </a:cxn>
                  <a:cxn ang="5400000">
                    <a:pos x="wd2" y="hd2"/>
                  </a:cxn>
                  <a:cxn ang="10800000">
                    <a:pos x="wd2" y="hd2"/>
                  </a:cxn>
                  <a:cxn ang="16200000">
                    <a:pos x="wd2" y="hd2"/>
                  </a:cxn>
                </a:cxnLst>
                <a:rect l="0" t="0" r="r" b="b"/>
                <a:pathLst>
                  <a:path w="21600" h="21600" extrusionOk="0">
                    <a:moveTo>
                      <a:pt x="21600" y="10798"/>
                    </a:moveTo>
                    <a:cubicBezTo>
                      <a:pt x="21600" y="16762"/>
                      <a:pt x="16765" y="21600"/>
                      <a:pt x="10800" y="21600"/>
                    </a:cubicBezTo>
                    <a:cubicBezTo>
                      <a:pt x="4835" y="21600"/>
                      <a:pt x="0" y="16762"/>
                      <a:pt x="0" y="10798"/>
                    </a:cubicBezTo>
                    <a:cubicBezTo>
                      <a:pt x="0" y="4832"/>
                      <a:pt x="4835" y="0"/>
                      <a:pt x="10800" y="0"/>
                    </a:cubicBezTo>
                    <a:cubicBezTo>
                      <a:pt x="16765" y="0"/>
                      <a:pt x="21600" y="4832"/>
                      <a:pt x="21600" y="10798"/>
                    </a:cubicBezTo>
                    <a:close/>
                  </a:path>
                </a:pathLst>
              </a:custGeom>
              <a:gradFill flip="none" rotWithShape="1">
                <a:gsLst>
                  <a:gs pos="0">
                    <a:srgbClr val="575757">
                      <a:alpha val="0"/>
                    </a:srgbClr>
                  </a:gs>
                  <a:gs pos="100000">
                    <a:srgbClr val="000000">
                      <a:alpha val="0"/>
                    </a:srgbClr>
                  </a:gs>
                </a:gsLst>
                <a:lin ang="54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75" name="Shape 4261"/>
              <p:cNvSpPr/>
              <p:nvPr/>
            </p:nvSpPr>
            <p:spPr>
              <a:xfrm>
                <a:off x="3670680" y="87695"/>
                <a:ext cx="111944" cy="111927"/>
              </a:xfrm>
              <a:custGeom>
                <a:avLst/>
                <a:gdLst/>
                <a:ahLst/>
                <a:cxnLst>
                  <a:cxn ang="0">
                    <a:pos x="wd2" y="hd2"/>
                  </a:cxn>
                  <a:cxn ang="5400000">
                    <a:pos x="wd2" y="hd2"/>
                  </a:cxn>
                  <a:cxn ang="10800000">
                    <a:pos x="wd2" y="hd2"/>
                  </a:cxn>
                  <a:cxn ang="16200000">
                    <a:pos x="wd2" y="hd2"/>
                  </a:cxn>
                </a:cxnLst>
                <a:rect l="0" t="0" r="r" b="b"/>
                <a:pathLst>
                  <a:path w="21600" h="21600" extrusionOk="0">
                    <a:moveTo>
                      <a:pt x="21600" y="10802"/>
                    </a:moveTo>
                    <a:cubicBezTo>
                      <a:pt x="21600" y="16767"/>
                      <a:pt x="16765" y="21600"/>
                      <a:pt x="10800" y="21600"/>
                    </a:cubicBezTo>
                    <a:cubicBezTo>
                      <a:pt x="4835" y="21600"/>
                      <a:pt x="0" y="16767"/>
                      <a:pt x="0" y="10802"/>
                    </a:cubicBezTo>
                    <a:cubicBezTo>
                      <a:pt x="0" y="4837"/>
                      <a:pt x="4835" y="0"/>
                      <a:pt x="10800" y="0"/>
                    </a:cubicBezTo>
                    <a:cubicBezTo>
                      <a:pt x="16765" y="0"/>
                      <a:pt x="21600" y="4837"/>
                      <a:pt x="21600" y="10802"/>
                    </a:cubicBezTo>
                    <a:close/>
                  </a:path>
                </a:pathLst>
              </a:custGeom>
              <a:gradFill flip="none" rotWithShape="1">
                <a:gsLst>
                  <a:gs pos="0">
                    <a:srgbClr val="575757">
                      <a:alpha val="0"/>
                    </a:srgbClr>
                  </a:gs>
                  <a:gs pos="100000">
                    <a:srgbClr val="575757">
                      <a:alpha val="0"/>
                    </a:srgbClr>
                  </a:gs>
                </a:gsLst>
                <a:lin ang="54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76" name="Shape 4262"/>
              <p:cNvSpPr/>
              <p:nvPr/>
            </p:nvSpPr>
            <p:spPr>
              <a:xfrm>
                <a:off x="3683208" y="100223"/>
                <a:ext cx="88846" cy="88853"/>
              </a:xfrm>
              <a:custGeom>
                <a:avLst/>
                <a:gdLst/>
                <a:ahLst/>
                <a:cxnLst>
                  <a:cxn ang="0">
                    <a:pos x="wd2" y="hd2"/>
                  </a:cxn>
                  <a:cxn ang="5400000">
                    <a:pos x="wd2" y="hd2"/>
                  </a:cxn>
                  <a:cxn ang="10800000">
                    <a:pos x="wd2" y="hd2"/>
                  </a:cxn>
                  <a:cxn ang="16200000">
                    <a:pos x="wd2" y="hd2"/>
                  </a:cxn>
                </a:cxnLst>
                <a:rect l="0" t="0" r="r" b="b"/>
                <a:pathLst>
                  <a:path w="21600" h="21600" extrusionOk="0">
                    <a:moveTo>
                      <a:pt x="21600" y="10798"/>
                    </a:moveTo>
                    <a:cubicBezTo>
                      <a:pt x="21600" y="16765"/>
                      <a:pt x="16764" y="21600"/>
                      <a:pt x="10800" y="21600"/>
                    </a:cubicBezTo>
                    <a:cubicBezTo>
                      <a:pt x="4836" y="21600"/>
                      <a:pt x="0" y="16765"/>
                      <a:pt x="0" y="10798"/>
                    </a:cubicBezTo>
                    <a:cubicBezTo>
                      <a:pt x="0" y="4835"/>
                      <a:pt x="4836" y="0"/>
                      <a:pt x="10800" y="0"/>
                    </a:cubicBezTo>
                    <a:cubicBezTo>
                      <a:pt x="16764" y="0"/>
                      <a:pt x="21600" y="4835"/>
                      <a:pt x="21600" y="10798"/>
                    </a:cubicBezTo>
                    <a:close/>
                  </a:path>
                </a:pathLst>
              </a:custGeom>
              <a:gradFill flip="none" rotWithShape="1">
                <a:gsLst>
                  <a:gs pos="0">
                    <a:srgbClr val="A7C7E1">
                      <a:alpha val="0"/>
                    </a:srgbClr>
                  </a:gs>
                  <a:gs pos="100000">
                    <a:srgbClr val="363636">
                      <a:alpha val="0"/>
                    </a:srgbClr>
                  </a:gs>
                </a:gsLst>
                <a:lin ang="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77" name="Shape 4263"/>
              <p:cNvSpPr/>
              <p:nvPr/>
            </p:nvSpPr>
            <p:spPr>
              <a:xfrm>
                <a:off x="3695736" y="112751"/>
                <a:ext cx="56120" cy="56150"/>
              </a:xfrm>
              <a:custGeom>
                <a:avLst/>
                <a:gdLst/>
                <a:ahLst/>
                <a:cxnLst>
                  <a:cxn ang="0">
                    <a:pos x="wd2" y="hd2"/>
                  </a:cxn>
                  <a:cxn ang="5400000">
                    <a:pos x="wd2" y="hd2"/>
                  </a:cxn>
                  <a:cxn ang="10800000">
                    <a:pos x="wd2" y="hd2"/>
                  </a:cxn>
                  <a:cxn ang="16200000">
                    <a:pos x="wd2" y="hd2"/>
                  </a:cxn>
                </a:cxnLst>
                <a:rect l="0" t="0" r="r" b="b"/>
                <a:pathLst>
                  <a:path w="21600" h="21600" extrusionOk="0">
                    <a:moveTo>
                      <a:pt x="21600" y="10796"/>
                    </a:moveTo>
                    <a:cubicBezTo>
                      <a:pt x="21600" y="16759"/>
                      <a:pt x="16769" y="21600"/>
                      <a:pt x="10802" y="21600"/>
                    </a:cubicBezTo>
                    <a:cubicBezTo>
                      <a:pt x="4846" y="21600"/>
                      <a:pt x="0" y="16759"/>
                      <a:pt x="0" y="10796"/>
                    </a:cubicBezTo>
                    <a:cubicBezTo>
                      <a:pt x="0" y="4838"/>
                      <a:pt x="4846" y="0"/>
                      <a:pt x="10802" y="0"/>
                    </a:cubicBezTo>
                    <a:cubicBezTo>
                      <a:pt x="16769" y="0"/>
                      <a:pt x="21600" y="4838"/>
                      <a:pt x="21600" y="10796"/>
                    </a:cubicBezTo>
                    <a:close/>
                  </a:path>
                </a:pathLst>
              </a:custGeom>
              <a:gradFill flip="none" rotWithShape="1">
                <a:gsLst>
                  <a:gs pos="0">
                    <a:srgbClr val="1A384C">
                      <a:alpha val="0"/>
                    </a:srgbClr>
                  </a:gs>
                  <a:gs pos="100000">
                    <a:srgbClr val="1E2A41">
                      <a:alpha val="0"/>
                    </a:srgbClr>
                  </a:gs>
                </a:gsLst>
                <a:lin ang="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78" name="Shape 4264"/>
              <p:cNvSpPr/>
              <p:nvPr/>
            </p:nvSpPr>
            <p:spPr>
              <a:xfrm>
                <a:off x="3720792" y="137807"/>
                <a:ext cx="47103" cy="38300"/>
              </a:xfrm>
              <a:custGeom>
                <a:avLst/>
                <a:gdLst/>
                <a:ahLst/>
                <a:cxnLst>
                  <a:cxn ang="0">
                    <a:pos x="wd2" y="hd2"/>
                  </a:cxn>
                  <a:cxn ang="5400000">
                    <a:pos x="wd2" y="hd2"/>
                  </a:cxn>
                  <a:cxn ang="10800000">
                    <a:pos x="wd2" y="hd2"/>
                  </a:cxn>
                  <a:cxn ang="16200000">
                    <a:pos x="wd2" y="hd2"/>
                  </a:cxn>
                </a:cxnLst>
                <a:rect l="0" t="0" r="r" b="b"/>
                <a:pathLst>
                  <a:path w="21600" h="21600" extrusionOk="0">
                    <a:moveTo>
                      <a:pt x="21600" y="2605"/>
                    </a:moveTo>
                    <a:cubicBezTo>
                      <a:pt x="19434" y="956"/>
                      <a:pt x="16898" y="0"/>
                      <a:pt x="14161" y="0"/>
                    </a:cubicBezTo>
                    <a:cubicBezTo>
                      <a:pt x="6340" y="0"/>
                      <a:pt x="0" y="7797"/>
                      <a:pt x="0" y="17412"/>
                    </a:cubicBezTo>
                    <a:cubicBezTo>
                      <a:pt x="0" y="18536"/>
                      <a:pt x="101" y="19637"/>
                      <a:pt x="269" y="20706"/>
                    </a:cubicBezTo>
                    <a:cubicBezTo>
                      <a:pt x="1795" y="21286"/>
                      <a:pt x="3422" y="21600"/>
                      <a:pt x="5117" y="21600"/>
                    </a:cubicBezTo>
                    <a:cubicBezTo>
                      <a:pt x="13869" y="21600"/>
                      <a:pt x="21028" y="13210"/>
                      <a:pt x="21600" y="2605"/>
                    </a:cubicBezTo>
                    <a:close/>
                  </a:path>
                </a:pathLst>
              </a:custGeom>
              <a:gradFill flip="none" rotWithShape="1">
                <a:gsLst>
                  <a:gs pos="0">
                    <a:srgbClr val="FFFFFF">
                      <a:alpha val="0"/>
                    </a:srgbClr>
                  </a:gs>
                  <a:gs pos="100000">
                    <a:srgbClr val="FFFFFF">
                      <a:alpha val="0"/>
                    </a:srgbClr>
                  </a:gs>
                </a:gsLst>
                <a:lin ang="3245431"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79" name="Shape 4265"/>
              <p:cNvSpPr/>
              <p:nvPr/>
            </p:nvSpPr>
            <p:spPr>
              <a:xfrm>
                <a:off x="3695736" y="112751"/>
                <a:ext cx="33744" cy="35180"/>
              </a:xfrm>
              <a:custGeom>
                <a:avLst/>
                <a:gdLst/>
                <a:ahLst/>
                <a:cxnLst>
                  <a:cxn ang="0">
                    <a:pos x="wd2" y="hd2"/>
                  </a:cxn>
                  <a:cxn ang="5400000">
                    <a:pos x="wd2" y="hd2"/>
                  </a:cxn>
                  <a:cxn ang="10800000">
                    <a:pos x="wd2" y="hd2"/>
                  </a:cxn>
                  <a:cxn ang="16200000">
                    <a:pos x="wd2" y="hd2"/>
                  </a:cxn>
                </a:cxnLst>
                <a:rect l="0" t="0" r="r" b="b"/>
                <a:pathLst>
                  <a:path w="21600" h="21600" extrusionOk="0">
                    <a:moveTo>
                      <a:pt x="3595" y="10223"/>
                    </a:moveTo>
                    <a:lnTo>
                      <a:pt x="12625" y="15256"/>
                    </a:lnTo>
                    <a:cubicBezTo>
                      <a:pt x="14645" y="12421"/>
                      <a:pt x="17880" y="10453"/>
                      <a:pt x="21600" y="10039"/>
                    </a:cubicBezTo>
                    <a:lnTo>
                      <a:pt x="21600" y="0"/>
                    </a:lnTo>
                    <a:cubicBezTo>
                      <a:pt x="14011" y="462"/>
                      <a:pt x="7440" y="4413"/>
                      <a:pt x="3595" y="10223"/>
                    </a:cubicBezTo>
                    <a:close/>
                    <a:moveTo>
                      <a:pt x="2545" y="11955"/>
                    </a:moveTo>
                    <a:lnTo>
                      <a:pt x="11583" y="17025"/>
                    </a:lnTo>
                    <a:cubicBezTo>
                      <a:pt x="10917" y="18430"/>
                      <a:pt x="10526" y="19974"/>
                      <a:pt x="10448" y="21600"/>
                    </a:cubicBezTo>
                    <a:lnTo>
                      <a:pt x="0" y="21600"/>
                    </a:lnTo>
                    <a:cubicBezTo>
                      <a:pt x="78" y="18130"/>
                      <a:pt x="987" y="14854"/>
                      <a:pt x="2545" y="11955"/>
                    </a:cubicBezTo>
                    <a:close/>
                  </a:path>
                </a:pathLst>
              </a:custGeom>
              <a:gradFill flip="none" rotWithShape="1">
                <a:gsLst>
                  <a:gs pos="0">
                    <a:srgbClr val="FFFFFF">
                      <a:alpha val="0"/>
                    </a:srgbClr>
                  </a:gs>
                  <a:gs pos="100000">
                    <a:srgbClr val="FFFFFF">
                      <a:alpha val="0"/>
                    </a:srgbClr>
                  </a:gs>
                </a:gsLst>
                <a:lin ang="135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80" name="Shape 4266"/>
              <p:cNvSpPr/>
              <p:nvPr/>
            </p:nvSpPr>
            <p:spPr>
              <a:xfrm>
                <a:off x="3733320" y="162862"/>
                <a:ext cx="14100" cy="12729"/>
              </a:xfrm>
              <a:custGeom>
                <a:avLst/>
                <a:gdLst/>
                <a:ahLst/>
                <a:cxnLst>
                  <a:cxn ang="0">
                    <a:pos x="wd2" y="hd2"/>
                  </a:cxn>
                  <a:cxn ang="5400000">
                    <a:pos x="wd2" y="hd2"/>
                  </a:cxn>
                  <a:cxn ang="10800000">
                    <a:pos x="wd2" y="hd2"/>
                  </a:cxn>
                  <a:cxn ang="16200000">
                    <a:pos x="wd2" y="hd2"/>
                  </a:cxn>
                </a:cxnLst>
                <a:rect l="0" t="0" r="r" b="b"/>
                <a:pathLst>
                  <a:path w="18929" h="19438" extrusionOk="0">
                    <a:moveTo>
                      <a:pt x="17898" y="3170"/>
                    </a:moveTo>
                    <a:cubicBezTo>
                      <a:pt x="20263" y="7150"/>
                      <a:pt x="18423" y="13279"/>
                      <a:pt x="13775" y="16894"/>
                    </a:cubicBezTo>
                    <a:cubicBezTo>
                      <a:pt x="9126" y="20510"/>
                      <a:pt x="3410" y="20248"/>
                      <a:pt x="1045" y="16259"/>
                    </a:cubicBezTo>
                    <a:cubicBezTo>
                      <a:pt x="-1337" y="12279"/>
                      <a:pt x="486" y="6160"/>
                      <a:pt x="5151" y="2535"/>
                    </a:cubicBezTo>
                    <a:cubicBezTo>
                      <a:pt x="9816" y="-1090"/>
                      <a:pt x="15500" y="-782"/>
                      <a:pt x="17898" y="3170"/>
                    </a:cubicBezTo>
                    <a:close/>
                  </a:path>
                </a:pathLst>
              </a:custGeom>
              <a:gradFill flip="none" rotWithShape="1">
                <a:gsLst>
                  <a:gs pos="0">
                    <a:srgbClr val="FFFFFF">
                      <a:alpha val="0"/>
                    </a:srgbClr>
                  </a:gs>
                  <a:gs pos="100000">
                    <a:srgbClr val="FFFFFF">
                      <a:alpha val="0"/>
                    </a:srgbClr>
                  </a:gs>
                </a:gsLst>
                <a:lin ang="3245431"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81" name="Shape 4267"/>
              <p:cNvSpPr/>
              <p:nvPr/>
            </p:nvSpPr>
            <p:spPr>
              <a:xfrm>
                <a:off x="3733320" y="150335"/>
                <a:ext cx="8436" cy="7610"/>
              </a:xfrm>
              <a:custGeom>
                <a:avLst/>
                <a:gdLst/>
                <a:ahLst/>
                <a:cxnLst>
                  <a:cxn ang="0">
                    <a:pos x="wd2" y="hd2"/>
                  </a:cxn>
                  <a:cxn ang="5400000">
                    <a:pos x="wd2" y="hd2"/>
                  </a:cxn>
                  <a:cxn ang="10800000">
                    <a:pos x="wd2" y="hd2"/>
                  </a:cxn>
                  <a:cxn ang="16200000">
                    <a:pos x="wd2" y="hd2"/>
                  </a:cxn>
                </a:cxnLst>
                <a:rect l="0" t="0" r="r" b="b"/>
                <a:pathLst>
                  <a:path w="18932" h="19445" extrusionOk="0">
                    <a:moveTo>
                      <a:pt x="17881" y="3184"/>
                    </a:moveTo>
                    <a:cubicBezTo>
                      <a:pt x="20275" y="7130"/>
                      <a:pt x="18438" y="13263"/>
                      <a:pt x="13789" y="16908"/>
                    </a:cubicBezTo>
                    <a:cubicBezTo>
                      <a:pt x="9141" y="20537"/>
                      <a:pt x="3463" y="20236"/>
                      <a:pt x="1013" y="16242"/>
                    </a:cubicBezTo>
                    <a:cubicBezTo>
                      <a:pt x="-1325" y="12296"/>
                      <a:pt x="512" y="6163"/>
                      <a:pt x="5188" y="2519"/>
                    </a:cubicBezTo>
                    <a:cubicBezTo>
                      <a:pt x="9837" y="-1063"/>
                      <a:pt x="15487" y="-809"/>
                      <a:pt x="17881" y="3184"/>
                    </a:cubicBezTo>
                    <a:close/>
                  </a:path>
                </a:pathLst>
              </a:custGeom>
              <a:gradFill flip="none" rotWithShape="1">
                <a:gsLst>
                  <a:gs pos="0">
                    <a:srgbClr val="FFFFFF">
                      <a:alpha val="0"/>
                    </a:srgbClr>
                  </a:gs>
                  <a:gs pos="100000">
                    <a:srgbClr val="FFFFFF">
                      <a:alpha val="0"/>
                    </a:srgbClr>
                  </a:gs>
                </a:gsLst>
                <a:lin ang="3245431"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82" name="Shape 4268"/>
              <p:cNvSpPr/>
              <p:nvPr/>
            </p:nvSpPr>
            <p:spPr>
              <a:xfrm>
                <a:off x="3720792" y="137807"/>
                <a:ext cx="5737" cy="5183"/>
              </a:xfrm>
              <a:custGeom>
                <a:avLst/>
                <a:gdLst/>
                <a:ahLst/>
                <a:cxnLst>
                  <a:cxn ang="0">
                    <a:pos x="wd2" y="hd2"/>
                  </a:cxn>
                  <a:cxn ang="5400000">
                    <a:pos x="wd2" y="hd2"/>
                  </a:cxn>
                  <a:cxn ang="10800000">
                    <a:pos x="wd2" y="hd2"/>
                  </a:cxn>
                  <a:cxn ang="16200000">
                    <a:pos x="wd2" y="hd2"/>
                  </a:cxn>
                </a:cxnLst>
                <a:rect l="0" t="0" r="r" b="b"/>
                <a:pathLst>
                  <a:path w="18960" h="19428" extrusionOk="0">
                    <a:moveTo>
                      <a:pt x="17933" y="3203"/>
                    </a:moveTo>
                    <a:cubicBezTo>
                      <a:pt x="20269" y="7156"/>
                      <a:pt x="18507" y="13247"/>
                      <a:pt x="13793" y="16851"/>
                    </a:cubicBezTo>
                    <a:cubicBezTo>
                      <a:pt x="9080" y="20525"/>
                      <a:pt x="3423" y="20223"/>
                      <a:pt x="1046" y="16247"/>
                    </a:cubicBezTo>
                    <a:cubicBezTo>
                      <a:pt x="-1331" y="12271"/>
                      <a:pt x="472" y="6133"/>
                      <a:pt x="5145" y="2506"/>
                    </a:cubicBezTo>
                    <a:cubicBezTo>
                      <a:pt x="9735" y="-1075"/>
                      <a:pt x="15515" y="-796"/>
                      <a:pt x="17933" y="3203"/>
                    </a:cubicBezTo>
                    <a:close/>
                  </a:path>
                </a:pathLst>
              </a:custGeom>
              <a:gradFill flip="none" rotWithShape="1">
                <a:gsLst>
                  <a:gs pos="0">
                    <a:srgbClr val="FFFFFF">
                      <a:alpha val="0"/>
                    </a:srgbClr>
                  </a:gs>
                  <a:gs pos="100000">
                    <a:srgbClr val="FFFFFF">
                      <a:alpha val="0"/>
                    </a:srgbClr>
                  </a:gs>
                </a:gsLst>
                <a:lin ang="3245431"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83" name="Shape 4269"/>
              <p:cNvSpPr/>
              <p:nvPr/>
            </p:nvSpPr>
            <p:spPr>
              <a:xfrm>
                <a:off x="0" y="4522578"/>
                <a:ext cx="7457568" cy="101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gradFill flip="none" rotWithShape="1">
                <a:gsLst>
                  <a:gs pos="0">
                    <a:srgbClr val="E1E2E4">
                      <a:alpha val="0"/>
                    </a:srgbClr>
                  </a:gs>
                  <a:gs pos="100000">
                    <a:srgbClr val="9FA1A5">
                      <a:alpha val="0"/>
                    </a:srgbClr>
                  </a:gs>
                </a:gsLst>
                <a:lin ang="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84" name="Shape 4270"/>
              <p:cNvSpPr/>
              <p:nvPr/>
            </p:nvSpPr>
            <p:spPr>
              <a:xfrm>
                <a:off x="350781" y="363309"/>
                <a:ext cx="6749730" cy="380846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FFFFFF"/>
              </a:soli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grpSp>
        <p:sp>
          <p:nvSpPr>
            <p:cNvPr id="161" name="Shape 4274"/>
            <p:cNvSpPr/>
            <p:nvPr/>
          </p:nvSpPr>
          <p:spPr>
            <a:xfrm>
              <a:off x="3482761" y="3222"/>
              <a:ext cx="3972832" cy="4526404"/>
            </a:xfrm>
            <a:custGeom>
              <a:avLst/>
              <a:gdLst/>
              <a:ahLst/>
              <a:cxnLst>
                <a:cxn ang="0">
                  <a:pos x="wd2" y="hd2"/>
                </a:cxn>
                <a:cxn ang="5400000">
                  <a:pos x="wd2" y="hd2"/>
                </a:cxn>
                <a:cxn ang="10800000">
                  <a:pos x="wd2" y="hd2"/>
                </a:cxn>
                <a:cxn ang="16200000">
                  <a:pos x="wd2" y="hd2"/>
                </a:cxn>
              </a:cxnLst>
              <a:rect l="0" t="0" r="r" b="b"/>
              <a:pathLst>
                <a:path w="21600" h="21600" extrusionOk="0">
                  <a:moveTo>
                    <a:pt x="21600" y="1158"/>
                  </a:moveTo>
                  <a:cubicBezTo>
                    <a:pt x="21600" y="519"/>
                    <a:pt x="21009" y="0"/>
                    <a:pt x="20281" y="0"/>
                  </a:cubicBezTo>
                  <a:lnTo>
                    <a:pt x="13897" y="0"/>
                  </a:lnTo>
                  <a:lnTo>
                    <a:pt x="0" y="21600"/>
                  </a:lnTo>
                  <a:lnTo>
                    <a:pt x="21600" y="21600"/>
                  </a:lnTo>
                  <a:cubicBezTo>
                    <a:pt x="21600" y="21600"/>
                    <a:pt x="21600" y="1158"/>
                    <a:pt x="21600" y="1158"/>
                  </a:cubicBezTo>
                  <a:close/>
                </a:path>
              </a:pathLst>
            </a:custGeom>
            <a:solidFill>
              <a:srgbClr val="FFFFFF">
                <a:alpha val="35000"/>
              </a:srgbClr>
            </a:soli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grpSp>
      <p:sp>
        <p:nvSpPr>
          <p:cNvPr id="186" name="Picture Placeholder 3"/>
          <p:cNvSpPr>
            <a:spLocks noGrp="1"/>
          </p:cNvSpPr>
          <p:nvPr userDrawn="1">
            <p:ph type="pic" sz="quarter" idx="15"/>
          </p:nvPr>
        </p:nvSpPr>
        <p:spPr>
          <a:xfrm>
            <a:off x="1903678" y="2226140"/>
            <a:ext cx="3478223" cy="1950109"/>
          </a:xfrm>
        </p:spPr>
        <p:txBody>
          <a:bodyPr>
            <a:normAutofit/>
          </a:bodyPr>
          <a:lstStyle>
            <a:lvl1pPr marL="0" indent="0">
              <a:buNone/>
              <a:defRPr sz="1800">
                <a:solidFill>
                  <a:schemeClr val="bg1">
                    <a:lumMod val="65000"/>
                  </a:schemeClr>
                </a:solidFill>
              </a:defRPr>
            </a:lvl1pPr>
          </a:lstStyle>
          <a:p>
            <a:endParaRPr lang="en-US"/>
          </a:p>
        </p:txBody>
      </p:sp>
      <p:sp>
        <p:nvSpPr>
          <p:cNvPr id="2" name="Title 1"/>
          <p:cNvSpPr>
            <a:spLocks noGrp="1"/>
          </p:cNvSpPr>
          <p:nvPr userDrawn="1">
            <p:ph type="title" hasCustomPrompt="1"/>
          </p:nvPr>
        </p:nvSpPr>
        <p:spPr>
          <a:xfrm>
            <a:off x="838200" y="484817"/>
            <a:ext cx="10515600" cy="757130"/>
          </a:xfrm>
        </p:spPr>
        <p:txBody>
          <a:bodyPr/>
          <a:lstStyle/>
          <a:p>
            <a:r>
              <a:rPr lang="en-US" dirty="0"/>
              <a:t>CLICK TO EDIT MASTER TITLE STYLE</a:t>
            </a:r>
          </a:p>
        </p:txBody>
      </p:sp>
      <p:sp>
        <p:nvSpPr>
          <p:cNvPr id="5" name="Slide Number Placeholder 4"/>
          <p:cNvSpPr>
            <a:spLocks noGrp="1"/>
          </p:cNvSpPr>
          <p:nvPr userDrawn="1">
            <p:ph type="sldNum" sz="quarter" idx="12"/>
          </p:nvPr>
        </p:nvSpPr>
        <p:spPr>
          <a:xfrm>
            <a:off x="11312757" y="6448409"/>
            <a:ext cx="472985" cy="313887"/>
          </a:xfrm>
          <a:prstGeom prst="rect">
            <a:avLst/>
          </a:prstGeom>
        </p:spPr>
        <p:txBody>
          <a:bodyPr/>
          <a:lstStyle/>
          <a:p>
            <a:fld id="{AF64C449-D347-4F01-A372-7C3DE6085B32}" type="slidenum">
              <a:rPr lang="en-US" smtClean="0"/>
              <a:t>‹#›</a:t>
            </a:fld>
            <a:endParaRPr lang="en-US"/>
          </a:p>
        </p:txBody>
      </p:sp>
      <p:sp>
        <p:nvSpPr>
          <p:cNvPr id="6" name="Content Placeholder 3"/>
          <p:cNvSpPr>
            <a:spLocks noGrp="1"/>
          </p:cNvSpPr>
          <p:nvPr userDrawn="1">
            <p:ph sz="quarter" idx="13" hasCustomPrompt="1"/>
          </p:nvPr>
        </p:nvSpPr>
        <p:spPr>
          <a:xfrm>
            <a:off x="3644900" y="1241947"/>
            <a:ext cx="4902200" cy="406400"/>
          </a:xfrm>
        </p:spPr>
        <p:txBody>
          <a:bodyPr anchor="ctr">
            <a:noAutofit/>
          </a:bodyPr>
          <a:lstStyle>
            <a:lvl1pPr marL="0" indent="0" algn="ctr">
              <a:buFont typeface="Arial" panose="020B0604020202020204" pitchFamily="34" charset="0"/>
              <a:buNone/>
              <a:defRPr sz="1400"/>
            </a:lvl1pPr>
          </a:lstStyle>
          <a:p>
            <a:pPr lvl="0"/>
            <a:r>
              <a:rPr lang="en-US" dirty="0"/>
              <a:t>CLICK TO EDIT MASTER TEXT STYLES</a:t>
            </a:r>
          </a:p>
        </p:txBody>
      </p:sp>
      <p:grpSp>
        <p:nvGrpSpPr>
          <p:cNvPr id="9" name="Group 4309"/>
          <p:cNvGrpSpPr/>
          <p:nvPr/>
        </p:nvGrpSpPr>
        <p:grpSpPr>
          <a:xfrm>
            <a:off x="5117240" y="3742758"/>
            <a:ext cx="1906947" cy="1461120"/>
            <a:chOff x="0" y="-1"/>
            <a:chExt cx="3713299" cy="2845165"/>
          </a:xfrm>
        </p:grpSpPr>
        <p:sp>
          <p:nvSpPr>
            <p:cNvPr id="126" name="Shape 4276"/>
            <p:cNvSpPr/>
            <p:nvPr/>
          </p:nvSpPr>
          <p:spPr>
            <a:xfrm>
              <a:off x="0" y="4175"/>
              <a:ext cx="3700367" cy="2840989"/>
            </a:xfrm>
            <a:custGeom>
              <a:avLst/>
              <a:gdLst/>
              <a:ahLst/>
              <a:cxnLst>
                <a:cxn ang="0">
                  <a:pos x="wd2" y="hd2"/>
                </a:cxn>
                <a:cxn ang="5400000">
                  <a:pos x="wd2" y="hd2"/>
                </a:cxn>
                <a:cxn ang="10800000">
                  <a:pos x="wd2" y="hd2"/>
                </a:cxn>
                <a:cxn ang="16200000">
                  <a:pos x="wd2" y="hd2"/>
                </a:cxn>
              </a:cxnLst>
              <a:rect l="0" t="0" r="r" b="b"/>
              <a:pathLst>
                <a:path w="21600" h="21600" extrusionOk="0">
                  <a:moveTo>
                    <a:pt x="20790" y="0"/>
                  </a:moveTo>
                  <a:lnTo>
                    <a:pt x="810" y="0"/>
                  </a:lnTo>
                  <a:cubicBezTo>
                    <a:pt x="391" y="0"/>
                    <a:pt x="46" y="416"/>
                    <a:pt x="4" y="948"/>
                  </a:cubicBezTo>
                  <a:cubicBezTo>
                    <a:pt x="1" y="983"/>
                    <a:pt x="0" y="1019"/>
                    <a:pt x="0" y="1055"/>
                  </a:cubicBezTo>
                  <a:lnTo>
                    <a:pt x="0" y="1193"/>
                  </a:lnTo>
                  <a:lnTo>
                    <a:pt x="0" y="2314"/>
                  </a:lnTo>
                  <a:lnTo>
                    <a:pt x="0" y="20545"/>
                  </a:lnTo>
                  <a:cubicBezTo>
                    <a:pt x="0" y="20581"/>
                    <a:pt x="1" y="20617"/>
                    <a:pt x="4" y="20652"/>
                  </a:cubicBezTo>
                  <a:cubicBezTo>
                    <a:pt x="46" y="21184"/>
                    <a:pt x="391" y="21600"/>
                    <a:pt x="810" y="21600"/>
                  </a:cubicBezTo>
                  <a:lnTo>
                    <a:pt x="20790" y="21600"/>
                  </a:lnTo>
                  <a:cubicBezTo>
                    <a:pt x="21236" y="21600"/>
                    <a:pt x="21600" y="21127"/>
                    <a:pt x="21600" y="20545"/>
                  </a:cubicBezTo>
                  <a:lnTo>
                    <a:pt x="21600" y="1055"/>
                  </a:lnTo>
                  <a:cubicBezTo>
                    <a:pt x="21600" y="473"/>
                    <a:pt x="21236" y="0"/>
                    <a:pt x="20790" y="0"/>
                  </a:cubicBezTo>
                  <a:close/>
                </a:path>
              </a:pathLst>
            </a:custGeom>
            <a:solidFill>
              <a:srgbClr val="000000"/>
            </a:solidFill>
            <a:ln w="12700" cap="flat">
              <a:noFill/>
              <a:miter lim="400000"/>
            </a:ln>
            <a:effectLst>
              <a:reflection stA="10000" endPos="40000" dir="5400000" sy="-100000" algn="bl" rotWithShape="0"/>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grpSp>
          <p:nvGrpSpPr>
            <p:cNvPr id="127" name="Group 4305"/>
            <p:cNvGrpSpPr/>
            <p:nvPr/>
          </p:nvGrpSpPr>
          <p:grpSpPr>
            <a:xfrm>
              <a:off x="4537" y="-1"/>
              <a:ext cx="3708762" cy="2840989"/>
              <a:chOff x="0" y="0"/>
              <a:chExt cx="3708760" cy="2840987"/>
            </a:xfrm>
          </p:grpSpPr>
          <p:sp>
            <p:nvSpPr>
              <p:cNvPr id="130" name="Shape 4277"/>
              <p:cNvSpPr/>
              <p:nvPr/>
            </p:nvSpPr>
            <p:spPr>
              <a:xfrm>
                <a:off x="0" y="0"/>
                <a:ext cx="3698257" cy="2838871"/>
              </a:xfrm>
              <a:custGeom>
                <a:avLst/>
                <a:gdLst/>
                <a:ahLst/>
                <a:cxnLst>
                  <a:cxn ang="0">
                    <a:pos x="wd2" y="hd2"/>
                  </a:cxn>
                  <a:cxn ang="5400000">
                    <a:pos x="wd2" y="hd2"/>
                  </a:cxn>
                  <a:cxn ang="10800000">
                    <a:pos x="wd2" y="hd2"/>
                  </a:cxn>
                  <a:cxn ang="16200000">
                    <a:pos x="wd2" y="hd2"/>
                  </a:cxn>
                </a:cxnLst>
                <a:rect l="0" t="0" r="r" b="b"/>
                <a:pathLst>
                  <a:path w="21600" h="21600" extrusionOk="0">
                    <a:moveTo>
                      <a:pt x="0" y="1048"/>
                    </a:moveTo>
                    <a:lnTo>
                      <a:pt x="0" y="20552"/>
                    </a:lnTo>
                    <a:cubicBezTo>
                      <a:pt x="0" y="21131"/>
                      <a:pt x="360" y="21600"/>
                      <a:pt x="804" y="21600"/>
                    </a:cubicBezTo>
                    <a:lnTo>
                      <a:pt x="20796" y="21600"/>
                    </a:lnTo>
                    <a:cubicBezTo>
                      <a:pt x="21240" y="21600"/>
                      <a:pt x="21600" y="21131"/>
                      <a:pt x="21600" y="20552"/>
                    </a:cubicBezTo>
                    <a:lnTo>
                      <a:pt x="21600" y="1048"/>
                    </a:lnTo>
                    <a:cubicBezTo>
                      <a:pt x="21600" y="469"/>
                      <a:pt x="21240" y="0"/>
                      <a:pt x="20796" y="0"/>
                    </a:cubicBezTo>
                    <a:lnTo>
                      <a:pt x="804" y="0"/>
                    </a:lnTo>
                    <a:cubicBezTo>
                      <a:pt x="360" y="0"/>
                      <a:pt x="0" y="469"/>
                      <a:pt x="0" y="1048"/>
                    </a:cubicBezTo>
                    <a:cubicBezTo>
                      <a:pt x="0" y="1048"/>
                      <a:pt x="0" y="1048"/>
                      <a:pt x="0" y="1048"/>
                    </a:cubicBezTo>
                    <a:close/>
                    <a:moveTo>
                      <a:pt x="64" y="1048"/>
                    </a:moveTo>
                    <a:cubicBezTo>
                      <a:pt x="64" y="516"/>
                      <a:pt x="396" y="83"/>
                      <a:pt x="804" y="83"/>
                    </a:cubicBezTo>
                    <a:lnTo>
                      <a:pt x="20796" y="83"/>
                    </a:lnTo>
                    <a:cubicBezTo>
                      <a:pt x="21204" y="83"/>
                      <a:pt x="21536" y="516"/>
                      <a:pt x="21536" y="1048"/>
                    </a:cubicBezTo>
                    <a:lnTo>
                      <a:pt x="21536" y="20552"/>
                    </a:lnTo>
                    <a:cubicBezTo>
                      <a:pt x="21536" y="21084"/>
                      <a:pt x="21204" y="21517"/>
                      <a:pt x="20796" y="21517"/>
                    </a:cubicBezTo>
                    <a:lnTo>
                      <a:pt x="804" y="21517"/>
                    </a:lnTo>
                    <a:cubicBezTo>
                      <a:pt x="396" y="21517"/>
                      <a:pt x="64" y="21084"/>
                      <a:pt x="64" y="20552"/>
                    </a:cubicBezTo>
                    <a:lnTo>
                      <a:pt x="64" y="1048"/>
                    </a:lnTo>
                  </a:path>
                </a:pathLst>
              </a:custGeom>
              <a:solidFill>
                <a:srgbClr val="F1F1F1"/>
              </a:soli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31" name="Shape 4278"/>
              <p:cNvSpPr/>
              <p:nvPr/>
            </p:nvSpPr>
            <p:spPr>
              <a:xfrm>
                <a:off x="12527" y="12527"/>
                <a:ext cx="3680727" cy="2821328"/>
              </a:xfrm>
              <a:custGeom>
                <a:avLst/>
                <a:gdLst/>
                <a:ahLst/>
                <a:cxnLst>
                  <a:cxn ang="0">
                    <a:pos x="wd2" y="hd2"/>
                  </a:cxn>
                  <a:cxn ang="5400000">
                    <a:pos x="wd2" y="hd2"/>
                  </a:cxn>
                  <a:cxn ang="10800000">
                    <a:pos x="wd2" y="hd2"/>
                  </a:cxn>
                  <a:cxn ang="16200000">
                    <a:pos x="wd2" y="hd2"/>
                  </a:cxn>
                </a:cxnLst>
                <a:rect l="0" t="0" r="r" b="b"/>
                <a:pathLst>
                  <a:path w="21600" h="21600" extrusionOk="0">
                    <a:moveTo>
                      <a:pt x="20843" y="16"/>
                    </a:moveTo>
                    <a:cubicBezTo>
                      <a:pt x="21254" y="16"/>
                      <a:pt x="21588" y="452"/>
                      <a:pt x="21588" y="987"/>
                    </a:cubicBezTo>
                    <a:lnTo>
                      <a:pt x="21588" y="20613"/>
                    </a:lnTo>
                    <a:cubicBezTo>
                      <a:pt x="21588" y="21148"/>
                      <a:pt x="21254" y="21584"/>
                      <a:pt x="20843" y="21584"/>
                    </a:cubicBezTo>
                    <a:lnTo>
                      <a:pt x="757" y="21584"/>
                    </a:lnTo>
                    <a:cubicBezTo>
                      <a:pt x="346" y="21584"/>
                      <a:pt x="12" y="21148"/>
                      <a:pt x="12" y="20613"/>
                    </a:cubicBezTo>
                    <a:lnTo>
                      <a:pt x="12" y="987"/>
                    </a:lnTo>
                    <a:cubicBezTo>
                      <a:pt x="12" y="452"/>
                      <a:pt x="346" y="16"/>
                      <a:pt x="757" y="16"/>
                    </a:cubicBezTo>
                    <a:cubicBezTo>
                      <a:pt x="757" y="16"/>
                      <a:pt x="20843" y="16"/>
                      <a:pt x="20843" y="16"/>
                    </a:cubicBezTo>
                    <a:close/>
                    <a:moveTo>
                      <a:pt x="0" y="987"/>
                    </a:moveTo>
                    <a:lnTo>
                      <a:pt x="0" y="20613"/>
                    </a:lnTo>
                    <a:cubicBezTo>
                      <a:pt x="0" y="21157"/>
                      <a:pt x="340" y="21600"/>
                      <a:pt x="757" y="21600"/>
                    </a:cubicBezTo>
                    <a:lnTo>
                      <a:pt x="20843" y="21600"/>
                    </a:lnTo>
                    <a:cubicBezTo>
                      <a:pt x="21260" y="21600"/>
                      <a:pt x="21600" y="21157"/>
                      <a:pt x="21600" y="20613"/>
                    </a:cubicBezTo>
                    <a:lnTo>
                      <a:pt x="21600" y="987"/>
                    </a:lnTo>
                    <a:cubicBezTo>
                      <a:pt x="21600" y="443"/>
                      <a:pt x="21260" y="0"/>
                      <a:pt x="20843" y="0"/>
                    </a:cubicBezTo>
                    <a:lnTo>
                      <a:pt x="757" y="0"/>
                    </a:lnTo>
                    <a:cubicBezTo>
                      <a:pt x="340" y="0"/>
                      <a:pt x="0" y="443"/>
                      <a:pt x="0" y="987"/>
                    </a:cubicBezTo>
                    <a:close/>
                  </a:path>
                </a:pathLst>
              </a:custGeom>
              <a:solidFill>
                <a:srgbClr val="D1D1D1"/>
              </a:soli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32" name="Shape 4279"/>
              <p:cNvSpPr/>
              <p:nvPr/>
            </p:nvSpPr>
            <p:spPr>
              <a:xfrm>
                <a:off x="0" y="0"/>
                <a:ext cx="3700361" cy="2840988"/>
              </a:xfrm>
              <a:custGeom>
                <a:avLst/>
                <a:gdLst/>
                <a:ahLst/>
                <a:cxnLst>
                  <a:cxn ang="0">
                    <a:pos x="wd2" y="hd2"/>
                  </a:cxn>
                  <a:cxn ang="5400000">
                    <a:pos x="wd2" y="hd2"/>
                  </a:cxn>
                  <a:cxn ang="10800000">
                    <a:pos x="wd2" y="hd2"/>
                  </a:cxn>
                  <a:cxn ang="16200000">
                    <a:pos x="wd2" y="hd2"/>
                  </a:cxn>
                </a:cxnLst>
                <a:rect l="0" t="0" r="r" b="b"/>
                <a:pathLst>
                  <a:path w="21600" h="21600" extrusionOk="0">
                    <a:moveTo>
                      <a:pt x="20790" y="16"/>
                    </a:moveTo>
                    <a:cubicBezTo>
                      <a:pt x="21230" y="16"/>
                      <a:pt x="21588" y="482"/>
                      <a:pt x="21588" y="1055"/>
                    </a:cubicBezTo>
                    <a:lnTo>
                      <a:pt x="21588" y="20545"/>
                    </a:lnTo>
                    <a:cubicBezTo>
                      <a:pt x="21588" y="21118"/>
                      <a:pt x="21230" y="21584"/>
                      <a:pt x="20790" y="21584"/>
                    </a:cubicBezTo>
                    <a:lnTo>
                      <a:pt x="810" y="21584"/>
                    </a:lnTo>
                    <a:cubicBezTo>
                      <a:pt x="370" y="21584"/>
                      <a:pt x="12" y="21118"/>
                      <a:pt x="12" y="20545"/>
                    </a:cubicBezTo>
                    <a:lnTo>
                      <a:pt x="12" y="1055"/>
                    </a:lnTo>
                    <a:cubicBezTo>
                      <a:pt x="12" y="482"/>
                      <a:pt x="370" y="16"/>
                      <a:pt x="810" y="16"/>
                    </a:cubicBezTo>
                    <a:cubicBezTo>
                      <a:pt x="810" y="16"/>
                      <a:pt x="20790" y="16"/>
                      <a:pt x="20790" y="16"/>
                    </a:cubicBezTo>
                    <a:close/>
                    <a:moveTo>
                      <a:pt x="0" y="1055"/>
                    </a:moveTo>
                    <a:lnTo>
                      <a:pt x="0" y="20545"/>
                    </a:lnTo>
                    <a:cubicBezTo>
                      <a:pt x="0" y="21127"/>
                      <a:pt x="363" y="21600"/>
                      <a:pt x="810" y="21600"/>
                    </a:cubicBezTo>
                    <a:lnTo>
                      <a:pt x="20790" y="21600"/>
                    </a:lnTo>
                    <a:cubicBezTo>
                      <a:pt x="21237" y="21600"/>
                      <a:pt x="21600" y="21127"/>
                      <a:pt x="21600" y="20545"/>
                    </a:cubicBezTo>
                    <a:lnTo>
                      <a:pt x="21600" y="1055"/>
                    </a:lnTo>
                    <a:cubicBezTo>
                      <a:pt x="21600" y="473"/>
                      <a:pt x="21237" y="0"/>
                      <a:pt x="20790" y="0"/>
                    </a:cubicBezTo>
                    <a:lnTo>
                      <a:pt x="810" y="0"/>
                    </a:lnTo>
                    <a:cubicBezTo>
                      <a:pt x="363" y="0"/>
                      <a:pt x="0" y="473"/>
                      <a:pt x="0" y="1055"/>
                    </a:cubicBezTo>
                    <a:close/>
                  </a:path>
                </a:pathLst>
              </a:custGeom>
              <a:gradFill flip="none" rotWithShape="1">
                <a:gsLst>
                  <a:gs pos="0">
                    <a:srgbClr val="6C6C6C">
                      <a:alpha val="0"/>
                    </a:srgbClr>
                  </a:gs>
                  <a:gs pos="100000">
                    <a:srgbClr val="C0C0C0">
                      <a:alpha val="0"/>
                    </a:srgbClr>
                  </a:gs>
                </a:gsLst>
                <a:lin ang="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33" name="Shape 4280"/>
              <p:cNvSpPr/>
              <p:nvPr/>
            </p:nvSpPr>
            <p:spPr>
              <a:xfrm>
                <a:off x="0" y="0"/>
                <a:ext cx="3696165" cy="2836779"/>
              </a:xfrm>
              <a:custGeom>
                <a:avLst/>
                <a:gdLst/>
                <a:ahLst/>
                <a:cxnLst>
                  <a:cxn ang="0">
                    <a:pos x="wd2" y="hd2"/>
                  </a:cxn>
                  <a:cxn ang="5400000">
                    <a:pos x="wd2" y="hd2"/>
                  </a:cxn>
                  <a:cxn ang="10800000">
                    <a:pos x="wd2" y="hd2"/>
                  </a:cxn>
                  <a:cxn ang="16200000">
                    <a:pos x="wd2" y="hd2"/>
                  </a:cxn>
                </a:cxnLst>
                <a:rect l="0" t="0" r="r" b="b"/>
                <a:pathLst>
                  <a:path w="21600" h="21600" extrusionOk="0">
                    <a:moveTo>
                      <a:pt x="20801" y="16"/>
                    </a:moveTo>
                    <a:cubicBezTo>
                      <a:pt x="21235" y="16"/>
                      <a:pt x="21588" y="476"/>
                      <a:pt x="21588" y="1041"/>
                    </a:cubicBezTo>
                    <a:lnTo>
                      <a:pt x="21588" y="20559"/>
                    </a:lnTo>
                    <a:cubicBezTo>
                      <a:pt x="21588" y="21124"/>
                      <a:pt x="21235" y="21584"/>
                      <a:pt x="20801" y="21584"/>
                    </a:cubicBezTo>
                    <a:lnTo>
                      <a:pt x="799" y="21584"/>
                    </a:lnTo>
                    <a:cubicBezTo>
                      <a:pt x="365" y="21584"/>
                      <a:pt x="12" y="21124"/>
                      <a:pt x="12" y="20559"/>
                    </a:cubicBezTo>
                    <a:lnTo>
                      <a:pt x="12" y="1041"/>
                    </a:lnTo>
                    <a:cubicBezTo>
                      <a:pt x="12" y="476"/>
                      <a:pt x="365" y="16"/>
                      <a:pt x="799" y="16"/>
                    </a:cubicBezTo>
                    <a:cubicBezTo>
                      <a:pt x="799" y="16"/>
                      <a:pt x="20801" y="16"/>
                      <a:pt x="20801" y="16"/>
                    </a:cubicBezTo>
                    <a:close/>
                    <a:moveTo>
                      <a:pt x="0" y="1041"/>
                    </a:moveTo>
                    <a:lnTo>
                      <a:pt x="0" y="20559"/>
                    </a:lnTo>
                    <a:cubicBezTo>
                      <a:pt x="0" y="21133"/>
                      <a:pt x="358" y="21600"/>
                      <a:pt x="799" y="21600"/>
                    </a:cubicBezTo>
                    <a:lnTo>
                      <a:pt x="20801" y="21600"/>
                    </a:lnTo>
                    <a:cubicBezTo>
                      <a:pt x="21242" y="21600"/>
                      <a:pt x="21600" y="21133"/>
                      <a:pt x="21600" y="20559"/>
                    </a:cubicBezTo>
                    <a:lnTo>
                      <a:pt x="21600" y="1041"/>
                    </a:lnTo>
                    <a:cubicBezTo>
                      <a:pt x="21600" y="467"/>
                      <a:pt x="21242" y="0"/>
                      <a:pt x="20801" y="0"/>
                    </a:cubicBezTo>
                    <a:lnTo>
                      <a:pt x="799" y="0"/>
                    </a:lnTo>
                    <a:cubicBezTo>
                      <a:pt x="358" y="0"/>
                      <a:pt x="0" y="467"/>
                      <a:pt x="0" y="1041"/>
                    </a:cubicBezTo>
                    <a:close/>
                  </a:path>
                </a:pathLst>
              </a:custGeom>
              <a:gradFill flip="none" rotWithShape="1">
                <a:gsLst>
                  <a:gs pos="0">
                    <a:srgbClr val="C0C0C0">
                      <a:alpha val="0"/>
                    </a:srgbClr>
                  </a:gs>
                  <a:gs pos="100000">
                    <a:srgbClr val="DFDFDF">
                      <a:alpha val="0"/>
                    </a:srgbClr>
                  </a:gs>
                </a:gsLst>
                <a:lin ang="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34" name="Shape 4281"/>
              <p:cNvSpPr/>
              <p:nvPr/>
            </p:nvSpPr>
            <p:spPr>
              <a:xfrm>
                <a:off x="12527" y="12527"/>
                <a:ext cx="3676506" cy="2817120"/>
              </a:xfrm>
              <a:custGeom>
                <a:avLst/>
                <a:gdLst/>
                <a:ahLst/>
                <a:cxnLst>
                  <a:cxn ang="0">
                    <a:pos x="wd2" y="hd2"/>
                  </a:cxn>
                  <a:cxn ang="5400000">
                    <a:pos x="wd2" y="hd2"/>
                  </a:cxn>
                  <a:cxn ang="10800000">
                    <a:pos x="wd2" y="hd2"/>
                  </a:cxn>
                  <a:cxn ang="16200000">
                    <a:pos x="wd2" y="hd2"/>
                  </a:cxn>
                </a:cxnLst>
                <a:rect l="0" t="0" r="r" b="b"/>
                <a:pathLst>
                  <a:path w="21600" h="21600" extrusionOk="0">
                    <a:moveTo>
                      <a:pt x="745" y="0"/>
                    </a:moveTo>
                    <a:cubicBezTo>
                      <a:pt x="334" y="0"/>
                      <a:pt x="0" y="436"/>
                      <a:pt x="0" y="973"/>
                    </a:cubicBezTo>
                    <a:lnTo>
                      <a:pt x="0" y="20627"/>
                    </a:lnTo>
                    <a:cubicBezTo>
                      <a:pt x="0" y="21164"/>
                      <a:pt x="334" y="21600"/>
                      <a:pt x="745" y="21600"/>
                    </a:cubicBezTo>
                    <a:lnTo>
                      <a:pt x="20855" y="21600"/>
                    </a:lnTo>
                    <a:cubicBezTo>
                      <a:pt x="21266" y="21600"/>
                      <a:pt x="21600" y="21164"/>
                      <a:pt x="21600" y="20627"/>
                    </a:cubicBezTo>
                    <a:lnTo>
                      <a:pt x="21600" y="973"/>
                    </a:lnTo>
                    <a:cubicBezTo>
                      <a:pt x="21600" y="436"/>
                      <a:pt x="21266" y="0"/>
                      <a:pt x="20855" y="0"/>
                    </a:cubicBezTo>
                    <a:cubicBezTo>
                      <a:pt x="20855" y="0"/>
                      <a:pt x="745" y="0"/>
                      <a:pt x="745" y="0"/>
                    </a:cubicBezTo>
                    <a:close/>
                  </a:path>
                </a:pathLst>
              </a:custGeom>
              <a:gradFill flip="none" rotWithShape="1">
                <a:gsLst>
                  <a:gs pos="0">
                    <a:srgbClr val="000000">
                      <a:alpha val="0"/>
                    </a:srgbClr>
                  </a:gs>
                  <a:gs pos="100000">
                    <a:srgbClr val="0A0A0A">
                      <a:alpha val="0"/>
                    </a:srgbClr>
                  </a:gs>
                </a:gsLst>
                <a:lin ang="54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35" name="Shape 4282"/>
              <p:cNvSpPr/>
              <p:nvPr/>
            </p:nvSpPr>
            <p:spPr>
              <a:xfrm>
                <a:off x="12527" y="12527"/>
                <a:ext cx="3672297" cy="2812910"/>
              </a:xfrm>
              <a:custGeom>
                <a:avLst/>
                <a:gdLst/>
                <a:ahLst/>
                <a:cxnLst>
                  <a:cxn ang="0">
                    <a:pos x="wd2" y="hd2"/>
                  </a:cxn>
                  <a:cxn ang="5400000">
                    <a:pos x="wd2" y="hd2"/>
                  </a:cxn>
                  <a:cxn ang="10800000">
                    <a:pos x="wd2" y="hd2"/>
                  </a:cxn>
                  <a:cxn ang="16200000">
                    <a:pos x="wd2" y="hd2"/>
                  </a:cxn>
                </a:cxnLst>
                <a:rect l="0" t="0" r="r" b="b"/>
                <a:pathLst>
                  <a:path w="21600" h="21600" extrusionOk="0">
                    <a:moveTo>
                      <a:pt x="0" y="958"/>
                    </a:moveTo>
                    <a:lnTo>
                      <a:pt x="0" y="20642"/>
                    </a:lnTo>
                    <a:cubicBezTo>
                      <a:pt x="0" y="21170"/>
                      <a:pt x="329" y="21600"/>
                      <a:pt x="734" y="21600"/>
                    </a:cubicBezTo>
                    <a:lnTo>
                      <a:pt x="20866" y="21600"/>
                    </a:lnTo>
                    <a:cubicBezTo>
                      <a:pt x="21271" y="21600"/>
                      <a:pt x="21600" y="21170"/>
                      <a:pt x="21600" y="20642"/>
                    </a:cubicBezTo>
                    <a:lnTo>
                      <a:pt x="21600" y="958"/>
                    </a:lnTo>
                    <a:cubicBezTo>
                      <a:pt x="21600" y="430"/>
                      <a:pt x="21271" y="0"/>
                      <a:pt x="20866" y="0"/>
                    </a:cubicBezTo>
                    <a:lnTo>
                      <a:pt x="734" y="0"/>
                    </a:lnTo>
                    <a:cubicBezTo>
                      <a:pt x="329" y="0"/>
                      <a:pt x="0" y="430"/>
                      <a:pt x="0" y="958"/>
                    </a:cubicBezTo>
                    <a:cubicBezTo>
                      <a:pt x="0" y="958"/>
                      <a:pt x="0" y="958"/>
                      <a:pt x="0" y="958"/>
                    </a:cubicBezTo>
                    <a:close/>
                    <a:moveTo>
                      <a:pt x="19" y="958"/>
                    </a:moveTo>
                    <a:cubicBezTo>
                      <a:pt x="19" y="443"/>
                      <a:pt x="339" y="24"/>
                      <a:pt x="734" y="24"/>
                    </a:cubicBezTo>
                    <a:lnTo>
                      <a:pt x="20866" y="24"/>
                    </a:lnTo>
                    <a:cubicBezTo>
                      <a:pt x="21261" y="24"/>
                      <a:pt x="21581" y="443"/>
                      <a:pt x="21581" y="958"/>
                    </a:cubicBezTo>
                    <a:lnTo>
                      <a:pt x="21581" y="20642"/>
                    </a:lnTo>
                    <a:cubicBezTo>
                      <a:pt x="21581" y="21157"/>
                      <a:pt x="21261" y="21576"/>
                      <a:pt x="20866" y="21576"/>
                    </a:cubicBezTo>
                    <a:lnTo>
                      <a:pt x="734" y="21576"/>
                    </a:lnTo>
                    <a:cubicBezTo>
                      <a:pt x="339" y="21576"/>
                      <a:pt x="19" y="21157"/>
                      <a:pt x="19" y="20642"/>
                    </a:cubicBezTo>
                    <a:lnTo>
                      <a:pt x="19" y="958"/>
                    </a:lnTo>
                  </a:path>
                </a:pathLst>
              </a:custGeom>
              <a:gradFill flip="none" rotWithShape="1">
                <a:gsLst>
                  <a:gs pos="0">
                    <a:srgbClr val="515151">
                      <a:alpha val="0"/>
                    </a:srgbClr>
                  </a:gs>
                  <a:gs pos="100000">
                    <a:srgbClr val="515151">
                      <a:alpha val="0"/>
                    </a:srgbClr>
                  </a:gs>
                </a:gsLst>
                <a:lin ang="54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36" name="Shape 4283"/>
              <p:cNvSpPr/>
              <p:nvPr/>
            </p:nvSpPr>
            <p:spPr>
              <a:xfrm>
                <a:off x="0" y="162862"/>
                <a:ext cx="2093" cy="1474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lnTo>
                      <a:pt x="0" y="0"/>
                    </a:lnTo>
                    <a:cubicBezTo>
                      <a:pt x="0" y="0"/>
                      <a:pt x="21600" y="0"/>
                      <a:pt x="21600" y="0"/>
                    </a:cubicBezTo>
                    <a:close/>
                  </a:path>
                </a:pathLst>
              </a:custGeom>
              <a:gradFill flip="none" rotWithShape="1">
                <a:gsLst>
                  <a:gs pos="0">
                    <a:srgbClr val="E5E5E5">
                      <a:alpha val="0"/>
                    </a:srgbClr>
                  </a:gs>
                  <a:gs pos="100000">
                    <a:srgbClr val="FFFFFF">
                      <a:alpha val="0"/>
                    </a:srgbClr>
                  </a:gs>
                </a:gsLst>
                <a:lin ang="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37" name="Shape 4284"/>
              <p:cNvSpPr/>
              <p:nvPr/>
            </p:nvSpPr>
            <p:spPr>
              <a:xfrm>
                <a:off x="3470233" y="1340487"/>
                <a:ext cx="165996" cy="165996"/>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cubicBezTo>
                      <a:pt x="16765" y="0"/>
                      <a:pt x="21600" y="4836"/>
                      <a:pt x="21600" y="10800"/>
                    </a:cubicBezTo>
                    <a:cubicBezTo>
                      <a:pt x="21600" y="16764"/>
                      <a:pt x="16765" y="21600"/>
                      <a:pt x="10802" y="21600"/>
                    </a:cubicBezTo>
                    <a:cubicBezTo>
                      <a:pt x="4836" y="21600"/>
                      <a:pt x="0" y="16764"/>
                      <a:pt x="0" y="10800"/>
                    </a:cubicBezTo>
                    <a:cubicBezTo>
                      <a:pt x="0" y="4836"/>
                      <a:pt x="4836" y="0"/>
                      <a:pt x="10802" y="0"/>
                    </a:cubicBezTo>
                    <a:close/>
                  </a:path>
                </a:pathLst>
              </a:custGeom>
              <a:gradFill flip="none" rotWithShape="1">
                <a:gsLst>
                  <a:gs pos="0">
                    <a:srgbClr val="707070">
                      <a:alpha val="0"/>
                    </a:srgbClr>
                  </a:gs>
                  <a:gs pos="100000">
                    <a:srgbClr val="242424">
                      <a:alpha val="0"/>
                    </a:srgbClr>
                  </a:gs>
                </a:gsLst>
                <a:lin ang="162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38" name="Shape 4285"/>
              <p:cNvSpPr/>
              <p:nvPr/>
            </p:nvSpPr>
            <p:spPr>
              <a:xfrm>
                <a:off x="3545401" y="1340487"/>
                <a:ext cx="84736" cy="165996"/>
              </a:xfrm>
              <a:custGeom>
                <a:avLst/>
                <a:gdLst/>
                <a:ahLst/>
                <a:cxnLst>
                  <a:cxn ang="0">
                    <a:pos x="wd2" y="hd2"/>
                  </a:cxn>
                  <a:cxn ang="5400000">
                    <a:pos x="wd2" y="hd2"/>
                  </a:cxn>
                  <a:cxn ang="10800000">
                    <a:pos x="wd2" y="hd2"/>
                  </a:cxn>
                  <a:cxn ang="16200000">
                    <a:pos x="wd2" y="hd2"/>
                  </a:cxn>
                </a:cxnLst>
                <a:rect l="0" t="0" r="r" b="b"/>
                <a:pathLst>
                  <a:path w="21600" h="21600" extrusionOk="0">
                    <a:moveTo>
                      <a:pt x="20711" y="10800"/>
                    </a:moveTo>
                    <a:cubicBezTo>
                      <a:pt x="20711" y="16687"/>
                      <a:pt x="11480" y="21473"/>
                      <a:pt x="0" y="21594"/>
                    </a:cubicBezTo>
                    <a:cubicBezTo>
                      <a:pt x="150" y="21597"/>
                      <a:pt x="296" y="21600"/>
                      <a:pt x="446" y="21600"/>
                    </a:cubicBezTo>
                    <a:cubicBezTo>
                      <a:pt x="12129" y="21600"/>
                      <a:pt x="21600" y="16764"/>
                      <a:pt x="21600" y="10800"/>
                    </a:cubicBezTo>
                    <a:cubicBezTo>
                      <a:pt x="21600" y="4836"/>
                      <a:pt x="12129" y="0"/>
                      <a:pt x="446" y="0"/>
                    </a:cubicBezTo>
                    <a:cubicBezTo>
                      <a:pt x="296" y="0"/>
                      <a:pt x="150" y="5"/>
                      <a:pt x="0" y="6"/>
                    </a:cubicBezTo>
                    <a:cubicBezTo>
                      <a:pt x="11480" y="127"/>
                      <a:pt x="20711" y="4913"/>
                      <a:pt x="20711" y="10800"/>
                    </a:cubicBezTo>
                    <a:close/>
                  </a:path>
                </a:pathLst>
              </a:custGeom>
              <a:gradFill flip="none" rotWithShape="1">
                <a:gsLst>
                  <a:gs pos="0">
                    <a:srgbClr val="797979">
                      <a:alpha val="0"/>
                    </a:srgbClr>
                  </a:gs>
                  <a:gs pos="100000">
                    <a:srgbClr val="797979">
                      <a:alpha val="0"/>
                    </a:srgbClr>
                  </a:gs>
                </a:gsLst>
                <a:lin ang="162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39" name="Shape 4286"/>
              <p:cNvSpPr/>
              <p:nvPr/>
            </p:nvSpPr>
            <p:spPr>
              <a:xfrm>
                <a:off x="3457705" y="1340487"/>
                <a:ext cx="84503" cy="165703"/>
              </a:xfrm>
              <a:custGeom>
                <a:avLst/>
                <a:gdLst/>
                <a:ahLst/>
                <a:cxnLst>
                  <a:cxn ang="0">
                    <a:pos x="wd2" y="hd2"/>
                  </a:cxn>
                  <a:cxn ang="5400000">
                    <a:pos x="wd2" y="hd2"/>
                  </a:cxn>
                  <a:cxn ang="10800000">
                    <a:pos x="wd2" y="hd2"/>
                  </a:cxn>
                  <a:cxn ang="16200000">
                    <a:pos x="wd2" y="hd2"/>
                  </a:cxn>
                </a:cxnLst>
                <a:rect l="0" t="0" r="r" b="b"/>
                <a:pathLst>
                  <a:path w="21594" h="21597" extrusionOk="0">
                    <a:moveTo>
                      <a:pt x="816" y="10794"/>
                    </a:moveTo>
                    <a:cubicBezTo>
                      <a:pt x="826" y="4908"/>
                      <a:pt x="10108" y="115"/>
                      <a:pt x="21594" y="5"/>
                    </a:cubicBezTo>
                    <a:cubicBezTo>
                      <a:pt x="21456" y="5"/>
                      <a:pt x="21322" y="0"/>
                      <a:pt x="21184" y="0"/>
                    </a:cubicBezTo>
                    <a:cubicBezTo>
                      <a:pt x="9508" y="-3"/>
                      <a:pt x="7" y="4838"/>
                      <a:pt x="0" y="10792"/>
                    </a:cubicBezTo>
                    <a:cubicBezTo>
                      <a:pt x="-6" y="16750"/>
                      <a:pt x="9486" y="21594"/>
                      <a:pt x="21163" y="21597"/>
                    </a:cubicBezTo>
                    <a:cubicBezTo>
                      <a:pt x="21300" y="21597"/>
                      <a:pt x="21438" y="21594"/>
                      <a:pt x="21572" y="21594"/>
                    </a:cubicBezTo>
                    <a:cubicBezTo>
                      <a:pt x="10086" y="21479"/>
                      <a:pt x="810" y="16679"/>
                      <a:pt x="816" y="10794"/>
                    </a:cubicBezTo>
                    <a:close/>
                  </a:path>
                </a:pathLst>
              </a:custGeom>
              <a:gradFill flip="none" rotWithShape="1">
                <a:gsLst>
                  <a:gs pos="0">
                    <a:srgbClr val="1A221A">
                      <a:alpha val="0"/>
                    </a:srgbClr>
                  </a:gs>
                  <a:gs pos="100000">
                    <a:srgbClr val="232323">
                      <a:alpha val="0"/>
                    </a:srgbClr>
                  </a:gs>
                </a:gsLst>
                <a:lin ang="54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40" name="Shape 4287"/>
              <p:cNvSpPr/>
              <p:nvPr/>
            </p:nvSpPr>
            <p:spPr>
              <a:xfrm>
                <a:off x="3520345" y="1390599"/>
                <a:ext cx="57857" cy="57845"/>
              </a:xfrm>
              <a:custGeom>
                <a:avLst/>
                <a:gdLst/>
                <a:ahLst/>
                <a:cxnLst>
                  <a:cxn ang="0">
                    <a:pos x="wd2" y="hd2"/>
                  </a:cxn>
                  <a:cxn ang="5400000">
                    <a:pos x="wd2" y="hd2"/>
                  </a:cxn>
                  <a:cxn ang="10800000">
                    <a:pos x="wd2" y="hd2"/>
                  </a:cxn>
                  <a:cxn ang="16200000">
                    <a:pos x="wd2" y="hd2"/>
                  </a:cxn>
                </a:cxnLst>
                <a:rect l="0" t="0" r="r" b="b"/>
                <a:pathLst>
                  <a:path w="21600" h="21600" extrusionOk="0">
                    <a:moveTo>
                      <a:pt x="0" y="4071"/>
                    </a:moveTo>
                    <a:lnTo>
                      <a:pt x="0" y="17534"/>
                    </a:lnTo>
                    <a:cubicBezTo>
                      <a:pt x="0" y="19782"/>
                      <a:pt x="1827" y="21600"/>
                      <a:pt x="4079" y="21600"/>
                    </a:cubicBezTo>
                    <a:lnTo>
                      <a:pt x="17530" y="21600"/>
                    </a:lnTo>
                    <a:cubicBezTo>
                      <a:pt x="19782" y="21600"/>
                      <a:pt x="21600" y="19782"/>
                      <a:pt x="21600" y="17534"/>
                    </a:cubicBezTo>
                    <a:lnTo>
                      <a:pt x="21600" y="4071"/>
                    </a:lnTo>
                    <a:cubicBezTo>
                      <a:pt x="21600" y="1827"/>
                      <a:pt x="19782" y="0"/>
                      <a:pt x="17530" y="0"/>
                    </a:cubicBezTo>
                    <a:lnTo>
                      <a:pt x="4079" y="0"/>
                    </a:lnTo>
                    <a:cubicBezTo>
                      <a:pt x="1827" y="0"/>
                      <a:pt x="0" y="1827"/>
                      <a:pt x="0" y="4071"/>
                    </a:cubicBezTo>
                    <a:cubicBezTo>
                      <a:pt x="0" y="4071"/>
                      <a:pt x="0" y="4071"/>
                      <a:pt x="0" y="4071"/>
                    </a:cubicBezTo>
                    <a:close/>
                    <a:moveTo>
                      <a:pt x="1188" y="4071"/>
                    </a:moveTo>
                    <a:cubicBezTo>
                      <a:pt x="1188" y="2476"/>
                      <a:pt x="2480" y="1179"/>
                      <a:pt x="4079" y="1179"/>
                    </a:cubicBezTo>
                    <a:lnTo>
                      <a:pt x="17530" y="1179"/>
                    </a:lnTo>
                    <a:cubicBezTo>
                      <a:pt x="19124" y="1179"/>
                      <a:pt x="20422" y="2476"/>
                      <a:pt x="20422" y="4071"/>
                    </a:cubicBezTo>
                    <a:lnTo>
                      <a:pt x="20422" y="17534"/>
                    </a:lnTo>
                    <a:cubicBezTo>
                      <a:pt x="20422" y="19124"/>
                      <a:pt x="19124" y="20421"/>
                      <a:pt x="17530" y="20421"/>
                    </a:cubicBezTo>
                    <a:lnTo>
                      <a:pt x="4079" y="20421"/>
                    </a:lnTo>
                    <a:cubicBezTo>
                      <a:pt x="2480" y="20421"/>
                      <a:pt x="1188" y="19124"/>
                      <a:pt x="1188" y="17534"/>
                    </a:cubicBezTo>
                    <a:lnTo>
                      <a:pt x="1188" y="4071"/>
                    </a:lnTo>
                  </a:path>
                </a:pathLst>
              </a:custGeom>
              <a:gradFill flip="none" rotWithShape="1">
                <a:gsLst>
                  <a:gs pos="0">
                    <a:srgbClr val="57595C">
                      <a:alpha val="0"/>
                    </a:srgbClr>
                  </a:gs>
                  <a:gs pos="100000">
                    <a:srgbClr val="C8C8C8">
                      <a:alpha val="0"/>
                    </a:srgbClr>
                  </a:gs>
                </a:gsLst>
                <a:lin ang="54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41" name="Shape 4288"/>
              <p:cNvSpPr/>
              <p:nvPr/>
            </p:nvSpPr>
            <p:spPr>
              <a:xfrm>
                <a:off x="137807" y="1390599"/>
                <a:ext cx="63455" cy="63452"/>
              </a:xfrm>
              <a:custGeom>
                <a:avLst/>
                <a:gdLst/>
                <a:ahLst/>
                <a:cxnLst>
                  <a:cxn ang="0">
                    <a:pos x="wd2" y="hd2"/>
                  </a:cxn>
                  <a:cxn ang="5400000">
                    <a:pos x="wd2" y="hd2"/>
                  </a:cxn>
                  <a:cxn ang="10800000">
                    <a:pos x="wd2" y="hd2"/>
                  </a:cxn>
                  <a:cxn ang="16200000">
                    <a:pos x="wd2" y="hd2"/>
                  </a:cxn>
                </a:cxnLst>
                <a:rect l="0" t="0" r="r" b="b"/>
                <a:pathLst>
                  <a:path w="19678" h="19678" extrusionOk="0">
                    <a:moveTo>
                      <a:pt x="16796" y="16797"/>
                    </a:moveTo>
                    <a:cubicBezTo>
                      <a:pt x="20639" y="12957"/>
                      <a:pt x="20639" y="6727"/>
                      <a:pt x="16796" y="2880"/>
                    </a:cubicBezTo>
                    <a:cubicBezTo>
                      <a:pt x="12956" y="-960"/>
                      <a:pt x="6726" y="-960"/>
                      <a:pt x="2882" y="2880"/>
                    </a:cubicBezTo>
                    <a:cubicBezTo>
                      <a:pt x="-961" y="6727"/>
                      <a:pt x="-961" y="12957"/>
                      <a:pt x="2882" y="16797"/>
                    </a:cubicBezTo>
                    <a:cubicBezTo>
                      <a:pt x="6726" y="20640"/>
                      <a:pt x="12956" y="20636"/>
                      <a:pt x="16796" y="16797"/>
                    </a:cubicBezTo>
                    <a:close/>
                  </a:path>
                </a:pathLst>
              </a:custGeom>
              <a:gradFill flip="none" rotWithShape="1">
                <a:gsLst>
                  <a:gs pos="0">
                    <a:srgbClr val="6C6C6C">
                      <a:alpha val="0"/>
                    </a:srgbClr>
                  </a:gs>
                  <a:gs pos="100000">
                    <a:srgbClr val="020202">
                      <a:alpha val="0"/>
                    </a:srgbClr>
                  </a:gs>
                </a:gsLst>
                <a:lin ang="162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42" name="Shape 4289"/>
              <p:cNvSpPr/>
              <p:nvPr/>
            </p:nvSpPr>
            <p:spPr>
              <a:xfrm>
                <a:off x="137807" y="1390599"/>
                <a:ext cx="56470" cy="56468"/>
              </a:xfrm>
              <a:custGeom>
                <a:avLst/>
                <a:gdLst/>
                <a:ahLst/>
                <a:cxnLst>
                  <a:cxn ang="0">
                    <a:pos x="wd2" y="hd2"/>
                  </a:cxn>
                  <a:cxn ang="5400000">
                    <a:pos x="wd2" y="hd2"/>
                  </a:cxn>
                  <a:cxn ang="10800000">
                    <a:pos x="wd2" y="hd2"/>
                  </a:cxn>
                  <a:cxn ang="16200000">
                    <a:pos x="wd2" y="hd2"/>
                  </a:cxn>
                </a:cxnLst>
                <a:rect l="0" t="0" r="r" b="b"/>
                <a:pathLst>
                  <a:path w="19680" h="19679" extrusionOk="0">
                    <a:moveTo>
                      <a:pt x="16795" y="16802"/>
                    </a:moveTo>
                    <a:cubicBezTo>
                      <a:pt x="20641" y="12956"/>
                      <a:pt x="20641" y="6726"/>
                      <a:pt x="16799" y="2885"/>
                    </a:cubicBezTo>
                    <a:cubicBezTo>
                      <a:pt x="12958" y="-961"/>
                      <a:pt x="6724" y="-961"/>
                      <a:pt x="2878" y="2885"/>
                    </a:cubicBezTo>
                    <a:cubicBezTo>
                      <a:pt x="-959" y="6726"/>
                      <a:pt x="-959" y="12956"/>
                      <a:pt x="2878" y="16802"/>
                    </a:cubicBezTo>
                    <a:cubicBezTo>
                      <a:pt x="6724" y="20639"/>
                      <a:pt x="12958" y="20639"/>
                      <a:pt x="16795" y="16802"/>
                    </a:cubicBezTo>
                    <a:close/>
                  </a:path>
                </a:pathLst>
              </a:custGeom>
              <a:gradFill flip="none" rotWithShape="1">
                <a:gsLst>
                  <a:gs pos="0">
                    <a:srgbClr val="6C6C6C">
                      <a:alpha val="0"/>
                    </a:srgbClr>
                  </a:gs>
                  <a:gs pos="100000">
                    <a:srgbClr val="020202">
                      <a:alpha val="0"/>
                    </a:srgbClr>
                  </a:gs>
                </a:gsLst>
                <a:lin ang="162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43" name="Shape 4290"/>
              <p:cNvSpPr/>
              <p:nvPr/>
            </p:nvSpPr>
            <p:spPr>
              <a:xfrm>
                <a:off x="137807" y="1403127"/>
                <a:ext cx="47271" cy="47273"/>
              </a:xfrm>
              <a:custGeom>
                <a:avLst/>
                <a:gdLst/>
                <a:ahLst/>
                <a:cxnLst>
                  <a:cxn ang="0">
                    <a:pos x="wd2" y="hd2"/>
                  </a:cxn>
                  <a:cxn ang="5400000">
                    <a:pos x="wd2" y="hd2"/>
                  </a:cxn>
                  <a:cxn ang="10800000">
                    <a:pos x="wd2" y="hd2"/>
                  </a:cxn>
                  <a:cxn ang="16200000">
                    <a:pos x="wd2" y="hd2"/>
                  </a:cxn>
                </a:cxnLst>
                <a:rect l="0" t="0" r="r" b="b"/>
                <a:pathLst>
                  <a:path w="19679" h="19680" extrusionOk="0">
                    <a:moveTo>
                      <a:pt x="16799" y="16800"/>
                    </a:moveTo>
                    <a:cubicBezTo>
                      <a:pt x="20639" y="12954"/>
                      <a:pt x="20639" y="6726"/>
                      <a:pt x="16799" y="2880"/>
                    </a:cubicBezTo>
                    <a:cubicBezTo>
                      <a:pt x="12953" y="-960"/>
                      <a:pt x="6725" y="-960"/>
                      <a:pt x="2884" y="2880"/>
                    </a:cubicBezTo>
                    <a:cubicBezTo>
                      <a:pt x="-961" y="6726"/>
                      <a:pt x="-961" y="12954"/>
                      <a:pt x="2884" y="16800"/>
                    </a:cubicBezTo>
                    <a:cubicBezTo>
                      <a:pt x="6725" y="20640"/>
                      <a:pt x="12953" y="20640"/>
                      <a:pt x="16799" y="16800"/>
                    </a:cubicBezTo>
                    <a:close/>
                  </a:path>
                </a:pathLst>
              </a:custGeom>
              <a:gradFill flip="none" rotWithShape="1">
                <a:gsLst>
                  <a:gs pos="0">
                    <a:srgbClr val="6C6C6C">
                      <a:alpha val="0"/>
                    </a:srgbClr>
                  </a:gs>
                  <a:gs pos="100000">
                    <a:srgbClr val="020202">
                      <a:alpha val="0"/>
                    </a:srgbClr>
                  </a:gs>
                </a:gsLst>
                <a:lin ang="162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44" name="Shape 4291"/>
              <p:cNvSpPr/>
              <p:nvPr/>
            </p:nvSpPr>
            <p:spPr>
              <a:xfrm>
                <a:off x="150335" y="1403127"/>
                <a:ext cx="43463" cy="43469"/>
              </a:xfrm>
              <a:custGeom>
                <a:avLst/>
                <a:gdLst/>
                <a:ahLst/>
                <a:cxnLst>
                  <a:cxn ang="0">
                    <a:pos x="wd2" y="hd2"/>
                  </a:cxn>
                  <a:cxn ang="5400000">
                    <a:pos x="wd2" y="hd2"/>
                  </a:cxn>
                  <a:cxn ang="10800000">
                    <a:pos x="wd2" y="hd2"/>
                  </a:cxn>
                  <a:cxn ang="16200000">
                    <a:pos x="wd2" y="hd2"/>
                  </a:cxn>
                </a:cxnLst>
                <a:rect l="0" t="0" r="r" b="b"/>
                <a:pathLst>
                  <a:path w="19680" h="19678" extrusionOk="0">
                    <a:moveTo>
                      <a:pt x="16801" y="16795"/>
                    </a:moveTo>
                    <a:cubicBezTo>
                      <a:pt x="20640" y="12952"/>
                      <a:pt x="20640" y="6726"/>
                      <a:pt x="16801" y="2883"/>
                    </a:cubicBezTo>
                    <a:cubicBezTo>
                      <a:pt x="12956" y="-961"/>
                      <a:pt x="6724" y="-961"/>
                      <a:pt x="2879" y="2883"/>
                    </a:cubicBezTo>
                    <a:cubicBezTo>
                      <a:pt x="-960" y="6726"/>
                      <a:pt x="-960" y="12952"/>
                      <a:pt x="2879" y="16795"/>
                    </a:cubicBezTo>
                    <a:cubicBezTo>
                      <a:pt x="6724" y="20639"/>
                      <a:pt x="12956" y="20639"/>
                      <a:pt x="16801" y="16795"/>
                    </a:cubicBezTo>
                    <a:close/>
                  </a:path>
                </a:pathLst>
              </a:custGeom>
              <a:gradFill flip="none" rotWithShape="1">
                <a:gsLst>
                  <a:gs pos="0">
                    <a:srgbClr val="575757">
                      <a:alpha val="0"/>
                    </a:srgbClr>
                  </a:gs>
                  <a:gs pos="100000">
                    <a:srgbClr val="000000">
                      <a:alpha val="0"/>
                    </a:srgbClr>
                  </a:gs>
                </a:gsLst>
                <a:lin ang="54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45" name="Shape 4292"/>
              <p:cNvSpPr/>
              <p:nvPr/>
            </p:nvSpPr>
            <p:spPr>
              <a:xfrm>
                <a:off x="150335" y="1403127"/>
                <a:ext cx="43459" cy="43469"/>
              </a:xfrm>
              <a:custGeom>
                <a:avLst/>
                <a:gdLst/>
                <a:ahLst/>
                <a:cxnLst>
                  <a:cxn ang="0">
                    <a:pos x="wd2" y="hd2"/>
                  </a:cxn>
                  <a:cxn ang="5400000">
                    <a:pos x="wd2" y="hd2"/>
                  </a:cxn>
                  <a:cxn ang="10800000">
                    <a:pos x="wd2" y="hd2"/>
                  </a:cxn>
                  <a:cxn ang="16200000">
                    <a:pos x="wd2" y="hd2"/>
                  </a:cxn>
                </a:cxnLst>
                <a:rect l="0" t="0" r="r" b="b"/>
                <a:pathLst>
                  <a:path w="19679" h="19678" extrusionOk="0">
                    <a:moveTo>
                      <a:pt x="16800" y="16795"/>
                    </a:moveTo>
                    <a:cubicBezTo>
                      <a:pt x="20639" y="12952"/>
                      <a:pt x="20639" y="6726"/>
                      <a:pt x="16800" y="2883"/>
                    </a:cubicBezTo>
                    <a:cubicBezTo>
                      <a:pt x="12955" y="-961"/>
                      <a:pt x="6723" y="-961"/>
                      <a:pt x="2884" y="2883"/>
                    </a:cubicBezTo>
                    <a:cubicBezTo>
                      <a:pt x="-961" y="6726"/>
                      <a:pt x="-961" y="12952"/>
                      <a:pt x="2884" y="16795"/>
                    </a:cubicBezTo>
                    <a:cubicBezTo>
                      <a:pt x="6723" y="20639"/>
                      <a:pt x="12955" y="20639"/>
                      <a:pt x="16800" y="16795"/>
                    </a:cubicBezTo>
                    <a:close/>
                  </a:path>
                </a:pathLst>
              </a:custGeom>
              <a:gradFill flip="none" rotWithShape="1">
                <a:gsLst>
                  <a:gs pos="0">
                    <a:srgbClr val="575757">
                      <a:alpha val="0"/>
                    </a:srgbClr>
                  </a:gs>
                  <a:gs pos="100000">
                    <a:srgbClr val="575757">
                      <a:alpha val="0"/>
                    </a:srgbClr>
                  </a:gs>
                </a:gsLst>
                <a:lin ang="54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46" name="Shape 4293"/>
              <p:cNvSpPr/>
              <p:nvPr/>
            </p:nvSpPr>
            <p:spPr>
              <a:xfrm>
                <a:off x="150335" y="1403127"/>
                <a:ext cx="34499" cy="34490"/>
              </a:xfrm>
              <a:custGeom>
                <a:avLst/>
                <a:gdLst/>
                <a:ahLst/>
                <a:cxnLst>
                  <a:cxn ang="0">
                    <a:pos x="wd2" y="hd2"/>
                  </a:cxn>
                  <a:cxn ang="5400000">
                    <a:pos x="wd2" y="hd2"/>
                  </a:cxn>
                  <a:cxn ang="10800000">
                    <a:pos x="wd2" y="hd2"/>
                  </a:cxn>
                  <a:cxn ang="16200000">
                    <a:pos x="wd2" y="hd2"/>
                  </a:cxn>
                </a:cxnLst>
                <a:rect l="0" t="0" r="r" b="b"/>
                <a:pathLst>
                  <a:path w="19679" h="19680" extrusionOk="0">
                    <a:moveTo>
                      <a:pt x="16795" y="16800"/>
                    </a:moveTo>
                    <a:cubicBezTo>
                      <a:pt x="20640" y="12961"/>
                      <a:pt x="20640" y="6719"/>
                      <a:pt x="16795" y="2880"/>
                    </a:cubicBezTo>
                    <a:cubicBezTo>
                      <a:pt x="12949" y="-960"/>
                      <a:pt x="6724" y="-960"/>
                      <a:pt x="2878" y="2880"/>
                    </a:cubicBezTo>
                    <a:cubicBezTo>
                      <a:pt x="-960" y="6719"/>
                      <a:pt x="-960" y="12961"/>
                      <a:pt x="2878" y="16800"/>
                    </a:cubicBezTo>
                    <a:cubicBezTo>
                      <a:pt x="6724" y="20640"/>
                      <a:pt x="12949" y="20640"/>
                      <a:pt x="16795" y="16800"/>
                    </a:cubicBezTo>
                    <a:close/>
                  </a:path>
                </a:pathLst>
              </a:custGeom>
              <a:gradFill flip="none" rotWithShape="1">
                <a:gsLst>
                  <a:gs pos="0">
                    <a:srgbClr val="A7C7E1">
                      <a:alpha val="0"/>
                    </a:srgbClr>
                  </a:gs>
                  <a:gs pos="100000">
                    <a:srgbClr val="363636">
                      <a:alpha val="0"/>
                    </a:srgbClr>
                  </a:gs>
                </a:gsLst>
                <a:lin ang="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47" name="Shape 4294"/>
              <p:cNvSpPr/>
              <p:nvPr/>
            </p:nvSpPr>
            <p:spPr>
              <a:xfrm>
                <a:off x="150335" y="1415654"/>
                <a:ext cx="21803" cy="21782"/>
              </a:xfrm>
              <a:custGeom>
                <a:avLst/>
                <a:gdLst/>
                <a:ahLst/>
                <a:cxnLst>
                  <a:cxn ang="0">
                    <a:pos x="wd2" y="hd2"/>
                  </a:cxn>
                  <a:cxn ang="5400000">
                    <a:pos x="wd2" y="hd2"/>
                  </a:cxn>
                  <a:cxn ang="10800000">
                    <a:pos x="wd2" y="hd2"/>
                  </a:cxn>
                  <a:cxn ang="16200000">
                    <a:pos x="wd2" y="hd2"/>
                  </a:cxn>
                </a:cxnLst>
                <a:rect l="0" t="0" r="r" b="b"/>
                <a:pathLst>
                  <a:path w="19679" h="19679" extrusionOk="0">
                    <a:moveTo>
                      <a:pt x="16796" y="16794"/>
                    </a:moveTo>
                    <a:cubicBezTo>
                      <a:pt x="20639" y="12947"/>
                      <a:pt x="20639" y="6713"/>
                      <a:pt x="16796" y="2877"/>
                    </a:cubicBezTo>
                    <a:cubicBezTo>
                      <a:pt x="12953" y="-959"/>
                      <a:pt x="6725" y="-959"/>
                      <a:pt x="2882" y="2877"/>
                    </a:cubicBezTo>
                    <a:cubicBezTo>
                      <a:pt x="-961" y="6713"/>
                      <a:pt x="-961" y="12947"/>
                      <a:pt x="2882" y="16794"/>
                    </a:cubicBezTo>
                    <a:cubicBezTo>
                      <a:pt x="6725" y="20641"/>
                      <a:pt x="12953" y="20641"/>
                      <a:pt x="16796" y="16794"/>
                    </a:cubicBezTo>
                    <a:close/>
                  </a:path>
                </a:pathLst>
              </a:custGeom>
              <a:gradFill flip="none" rotWithShape="1">
                <a:gsLst>
                  <a:gs pos="0">
                    <a:srgbClr val="1A384C">
                      <a:alpha val="0"/>
                    </a:srgbClr>
                  </a:gs>
                  <a:gs pos="100000">
                    <a:srgbClr val="1E2A41">
                      <a:alpha val="0"/>
                    </a:srgbClr>
                  </a:gs>
                </a:gsLst>
                <a:lin ang="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48" name="Shape 4295"/>
              <p:cNvSpPr/>
              <p:nvPr/>
            </p:nvSpPr>
            <p:spPr>
              <a:xfrm>
                <a:off x="162862" y="1415654"/>
                <a:ext cx="12701" cy="21571"/>
              </a:xfrm>
              <a:custGeom>
                <a:avLst/>
                <a:gdLst/>
                <a:ahLst/>
                <a:cxnLst>
                  <a:cxn ang="0">
                    <a:pos x="wd2" y="hd2"/>
                  </a:cxn>
                  <a:cxn ang="5400000">
                    <a:pos x="wd2" y="hd2"/>
                  </a:cxn>
                  <a:cxn ang="10800000">
                    <a:pos x="wd2" y="hd2"/>
                  </a:cxn>
                  <a:cxn ang="16200000">
                    <a:pos x="wd2" y="hd2"/>
                  </a:cxn>
                </a:cxnLst>
                <a:rect l="0" t="0" r="r" b="b"/>
                <a:pathLst>
                  <a:path w="18026" h="21600" extrusionOk="0">
                    <a:moveTo>
                      <a:pt x="13101" y="21600"/>
                    </a:moveTo>
                    <a:cubicBezTo>
                      <a:pt x="10132" y="21110"/>
                      <a:pt x="7301" y="20056"/>
                      <a:pt x="4975" y="18427"/>
                    </a:cubicBezTo>
                    <a:cubicBezTo>
                      <a:pt x="-1658" y="13734"/>
                      <a:pt x="-1658" y="6126"/>
                      <a:pt x="4975" y="1421"/>
                    </a:cubicBezTo>
                    <a:cubicBezTo>
                      <a:pt x="5756" y="882"/>
                      <a:pt x="6607" y="392"/>
                      <a:pt x="7475" y="0"/>
                    </a:cubicBezTo>
                    <a:cubicBezTo>
                      <a:pt x="9177" y="637"/>
                      <a:pt x="10792" y="1446"/>
                      <a:pt x="12215" y="2450"/>
                    </a:cubicBezTo>
                    <a:cubicBezTo>
                      <a:pt x="19664" y="7719"/>
                      <a:pt x="19942" y="16099"/>
                      <a:pt x="13101" y="21600"/>
                    </a:cubicBezTo>
                    <a:close/>
                  </a:path>
                </a:pathLst>
              </a:custGeom>
              <a:gradFill flip="none" rotWithShape="1">
                <a:gsLst>
                  <a:gs pos="0">
                    <a:srgbClr val="FFFFFF">
                      <a:alpha val="0"/>
                    </a:srgbClr>
                  </a:gs>
                  <a:gs pos="100000">
                    <a:srgbClr val="FFFFFF">
                      <a:alpha val="0"/>
                    </a:srgbClr>
                  </a:gs>
                </a:gsLst>
                <a:lin ang="3245431"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49" name="Shape 4296"/>
              <p:cNvSpPr/>
              <p:nvPr/>
            </p:nvSpPr>
            <p:spPr>
              <a:xfrm>
                <a:off x="150335" y="1415654"/>
                <a:ext cx="8360" cy="18916"/>
              </a:xfrm>
              <a:custGeom>
                <a:avLst/>
                <a:gdLst/>
                <a:ahLst/>
                <a:cxnLst>
                  <a:cxn ang="0">
                    <a:pos x="wd2" y="hd2"/>
                  </a:cxn>
                  <a:cxn ang="5400000">
                    <a:pos x="wd2" y="hd2"/>
                  </a:cxn>
                  <a:cxn ang="10800000">
                    <a:pos x="wd2" y="hd2"/>
                  </a:cxn>
                  <a:cxn ang="16200000">
                    <a:pos x="wd2" y="hd2"/>
                  </a:cxn>
                </a:cxnLst>
                <a:rect l="0" t="0" r="r" b="b"/>
                <a:pathLst>
                  <a:path w="20135" h="21600" extrusionOk="0">
                    <a:moveTo>
                      <a:pt x="8407" y="21600"/>
                    </a:moveTo>
                    <a:lnTo>
                      <a:pt x="19221" y="16486"/>
                    </a:lnTo>
                    <a:cubicBezTo>
                      <a:pt x="15803" y="14447"/>
                      <a:pt x="14566" y="11848"/>
                      <a:pt x="15538" y="9417"/>
                    </a:cubicBezTo>
                    <a:lnTo>
                      <a:pt x="804" y="7573"/>
                    </a:lnTo>
                    <a:cubicBezTo>
                      <a:pt x="-1465" y="12407"/>
                      <a:pt x="1069" y="17660"/>
                      <a:pt x="8407" y="21600"/>
                    </a:cubicBezTo>
                    <a:close/>
                    <a:moveTo>
                      <a:pt x="9350" y="0"/>
                    </a:moveTo>
                    <a:lnTo>
                      <a:pt x="20135" y="5114"/>
                    </a:lnTo>
                    <a:cubicBezTo>
                      <a:pt x="18455" y="5980"/>
                      <a:pt x="17218" y="6958"/>
                      <a:pt x="16393" y="7992"/>
                    </a:cubicBezTo>
                    <a:lnTo>
                      <a:pt x="1570" y="6175"/>
                    </a:lnTo>
                    <a:cubicBezTo>
                      <a:pt x="3073" y="3926"/>
                      <a:pt x="5666" y="1802"/>
                      <a:pt x="9350" y="0"/>
                    </a:cubicBezTo>
                    <a:close/>
                  </a:path>
                </a:pathLst>
              </a:custGeom>
              <a:gradFill flip="none" rotWithShape="1">
                <a:gsLst>
                  <a:gs pos="0">
                    <a:srgbClr val="FFFFFF">
                      <a:alpha val="0"/>
                    </a:srgbClr>
                  </a:gs>
                  <a:gs pos="100000">
                    <a:srgbClr val="FFFFFF">
                      <a:alpha val="0"/>
                    </a:srgbClr>
                  </a:gs>
                </a:gsLst>
                <a:lin ang="135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50" name="Shape 4297"/>
              <p:cNvSpPr/>
              <p:nvPr/>
            </p:nvSpPr>
            <p:spPr>
              <a:xfrm>
                <a:off x="175390" y="1415654"/>
                <a:ext cx="4549" cy="5949"/>
              </a:xfrm>
              <a:custGeom>
                <a:avLst/>
                <a:gdLst/>
                <a:ahLst/>
                <a:cxnLst>
                  <a:cxn ang="0">
                    <a:pos x="wd2" y="hd2"/>
                  </a:cxn>
                  <a:cxn ang="5400000">
                    <a:pos x="wd2" y="hd2"/>
                  </a:cxn>
                  <a:cxn ang="10800000">
                    <a:pos x="wd2" y="hd2"/>
                  </a:cxn>
                  <a:cxn ang="16200000">
                    <a:pos x="wd2" y="hd2"/>
                  </a:cxn>
                </a:cxnLst>
                <a:rect l="0" t="0" r="r" b="b"/>
                <a:pathLst>
                  <a:path w="19602" h="20269" extrusionOk="0">
                    <a:moveTo>
                      <a:pt x="12208" y="20173"/>
                    </a:moveTo>
                    <a:cubicBezTo>
                      <a:pt x="17394" y="19370"/>
                      <a:pt x="20602" y="14255"/>
                      <a:pt x="19319" y="8718"/>
                    </a:cubicBezTo>
                    <a:cubicBezTo>
                      <a:pt x="17982" y="3223"/>
                      <a:pt x="12689" y="-666"/>
                      <a:pt x="7450" y="95"/>
                    </a:cubicBezTo>
                    <a:cubicBezTo>
                      <a:pt x="2156" y="856"/>
                      <a:pt x="-998" y="6013"/>
                      <a:pt x="285" y="11508"/>
                    </a:cubicBezTo>
                    <a:cubicBezTo>
                      <a:pt x="1622" y="17087"/>
                      <a:pt x="6915" y="20934"/>
                      <a:pt x="12208" y="20173"/>
                    </a:cubicBezTo>
                    <a:close/>
                  </a:path>
                </a:pathLst>
              </a:custGeom>
              <a:gradFill flip="none" rotWithShape="1">
                <a:gsLst>
                  <a:gs pos="0">
                    <a:srgbClr val="FFFFFF">
                      <a:alpha val="0"/>
                    </a:srgbClr>
                  </a:gs>
                  <a:gs pos="100000">
                    <a:srgbClr val="FFFFFF">
                      <a:alpha val="0"/>
                    </a:srgbClr>
                  </a:gs>
                </a:gsLst>
                <a:lin ang="3245431"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51" name="Shape 4298"/>
              <p:cNvSpPr/>
              <p:nvPr/>
            </p:nvSpPr>
            <p:spPr>
              <a:xfrm>
                <a:off x="162862" y="1415654"/>
                <a:ext cx="2674" cy="3504"/>
              </a:xfrm>
              <a:custGeom>
                <a:avLst/>
                <a:gdLst/>
                <a:ahLst/>
                <a:cxnLst>
                  <a:cxn ang="0">
                    <a:pos x="wd2" y="hd2"/>
                  </a:cxn>
                  <a:cxn ang="5400000">
                    <a:pos x="wd2" y="hd2"/>
                  </a:cxn>
                  <a:cxn ang="10800000">
                    <a:pos x="wd2" y="hd2"/>
                  </a:cxn>
                  <a:cxn ang="16200000">
                    <a:pos x="wd2" y="hd2"/>
                  </a:cxn>
                </a:cxnLst>
                <a:rect l="0" t="0" r="r" b="b"/>
                <a:pathLst>
                  <a:path w="19557" h="20334" extrusionOk="0">
                    <a:moveTo>
                      <a:pt x="12169" y="20249"/>
                    </a:moveTo>
                    <a:cubicBezTo>
                      <a:pt x="17342" y="19385"/>
                      <a:pt x="20609" y="14273"/>
                      <a:pt x="19248" y="8729"/>
                    </a:cubicBezTo>
                    <a:cubicBezTo>
                      <a:pt x="17977" y="3113"/>
                      <a:pt x="12622" y="-631"/>
                      <a:pt x="7449" y="89"/>
                    </a:cubicBezTo>
                    <a:cubicBezTo>
                      <a:pt x="2185" y="953"/>
                      <a:pt x="-991" y="5993"/>
                      <a:pt x="280" y="11609"/>
                    </a:cubicBezTo>
                    <a:cubicBezTo>
                      <a:pt x="1550" y="17081"/>
                      <a:pt x="6996" y="20969"/>
                      <a:pt x="12169" y="20249"/>
                    </a:cubicBezTo>
                    <a:close/>
                  </a:path>
                </a:pathLst>
              </a:custGeom>
              <a:gradFill flip="none" rotWithShape="1">
                <a:gsLst>
                  <a:gs pos="0">
                    <a:srgbClr val="FFFFFF">
                      <a:alpha val="0"/>
                    </a:srgbClr>
                  </a:gs>
                  <a:gs pos="100000">
                    <a:srgbClr val="FFFFFF">
                      <a:alpha val="0"/>
                    </a:srgbClr>
                  </a:gs>
                </a:gsLst>
                <a:lin ang="3245431"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52" name="Shape 4299"/>
              <p:cNvSpPr/>
              <p:nvPr/>
            </p:nvSpPr>
            <p:spPr>
              <a:xfrm>
                <a:off x="162862" y="1428182"/>
                <a:ext cx="1827" cy="2379"/>
              </a:xfrm>
              <a:custGeom>
                <a:avLst/>
                <a:gdLst/>
                <a:ahLst/>
                <a:cxnLst>
                  <a:cxn ang="0">
                    <a:pos x="wd2" y="hd2"/>
                  </a:cxn>
                  <a:cxn ang="5400000">
                    <a:pos x="wd2" y="hd2"/>
                  </a:cxn>
                  <a:cxn ang="10800000">
                    <a:pos x="wd2" y="hd2"/>
                  </a:cxn>
                  <a:cxn ang="16200000">
                    <a:pos x="wd2" y="hd2"/>
                  </a:cxn>
                </a:cxnLst>
                <a:rect l="0" t="0" r="r" b="b"/>
                <a:pathLst>
                  <a:path w="19628" h="20305" extrusionOk="0">
                    <a:moveTo>
                      <a:pt x="12169" y="20236"/>
                    </a:moveTo>
                    <a:cubicBezTo>
                      <a:pt x="17502" y="19389"/>
                      <a:pt x="20569" y="14200"/>
                      <a:pt x="19369" y="8695"/>
                    </a:cubicBezTo>
                    <a:cubicBezTo>
                      <a:pt x="18036" y="3083"/>
                      <a:pt x="12569" y="-729"/>
                      <a:pt x="7502" y="118"/>
                    </a:cubicBezTo>
                    <a:cubicBezTo>
                      <a:pt x="2169" y="753"/>
                      <a:pt x="-1031" y="5942"/>
                      <a:pt x="302" y="11553"/>
                    </a:cubicBezTo>
                    <a:cubicBezTo>
                      <a:pt x="1769" y="17059"/>
                      <a:pt x="6969" y="20871"/>
                      <a:pt x="12169" y="20236"/>
                    </a:cubicBezTo>
                    <a:close/>
                  </a:path>
                </a:pathLst>
              </a:custGeom>
              <a:gradFill flip="none" rotWithShape="1">
                <a:gsLst>
                  <a:gs pos="0">
                    <a:srgbClr val="FFFFFF">
                      <a:alpha val="0"/>
                    </a:srgbClr>
                  </a:gs>
                  <a:gs pos="100000">
                    <a:srgbClr val="FFFFFF">
                      <a:alpha val="0"/>
                    </a:srgbClr>
                  </a:gs>
                </a:gsLst>
                <a:lin ang="3245431"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53" name="Shape 4300"/>
              <p:cNvSpPr/>
              <p:nvPr/>
            </p:nvSpPr>
            <p:spPr>
              <a:xfrm>
                <a:off x="3708227" y="2718558"/>
                <a:ext cx="38" cy="50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751"/>
                      <a:pt x="14400" y="7902"/>
                      <a:pt x="0" y="0"/>
                    </a:cubicBezTo>
                    <a:cubicBezTo>
                      <a:pt x="14400" y="7902"/>
                      <a:pt x="14400" y="14751"/>
                      <a:pt x="21600" y="21600"/>
                    </a:cubicBezTo>
                    <a:close/>
                  </a:path>
                </a:pathLst>
              </a:custGeom>
              <a:solidFill>
                <a:srgbClr val="F1F1F1"/>
              </a:soli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54" name="Shape 4301"/>
              <p:cNvSpPr/>
              <p:nvPr/>
            </p:nvSpPr>
            <p:spPr>
              <a:xfrm>
                <a:off x="3708264" y="2706030"/>
                <a:ext cx="175" cy="720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6171" y="14462"/>
                      <a:pt x="0" y="7287"/>
                      <a:pt x="0" y="0"/>
                    </a:cubicBezTo>
                    <a:cubicBezTo>
                      <a:pt x="0" y="7287"/>
                      <a:pt x="6171" y="14462"/>
                      <a:pt x="21600" y="21600"/>
                    </a:cubicBezTo>
                    <a:close/>
                  </a:path>
                </a:pathLst>
              </a:custGeom>
              <a:solidFill>
                <a:srgbClr val="F1F1F1"/>
              </a:soli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55" name="Shape 4302"/>
              <p:cNvSpPr/>
              <p:nvPr/>
            </p:nvSpPr>
            <p:spPr>
              <a:xfrm>
                <a:off x="3708264" y="2706030"/>
                <a:ext cx="497" cy="657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420" y="14468"/>
                      <a:pt x="4860" y="7295"/>
                      <a:pt x="0" y="0"/>
                    </a:cubicBezTo>
                    <a:cubicBezTo>
                      <a:pt x="4860" y="7295"/>
                      <a:pt x="12420" y="14468"/>
                      <a:pt x="21600" y="21600"/>
                    </a:cubicBezTo>
                    <a:close/>
                  </a:path>
                </a:pathLst>
              </a:custGeom>
              <a:gradFill flip="none" rotWithShape="1">
                <a:gsLst>
                  <a:gs pos="0">
                    <a:srgbClr val="6C6C6C">
                      <a:alpha val="0"/>
                    </a:srgbClr>
                  </a:gs>
                  <a:gs pos="100000">
                    <a:srgbClr val="C0C0C0">
                      <a:alpha val="0"/>
                    </a:srgbClr>
                  </a:gs>
                </a:gsLst>
                <a:lin ang="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56" name="Shape 4303"/>
              <p:cNvSpPr/>
              <p:nvPr/>
            </p:nvSpPr>
            <p:spPr>
              <a:xfrm>
                <a:off x="300670" y="250558"/>
                <a:ext cx="3098838" cy="233413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srgbClr val="FFFFFF"/>
              </a:soli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57" name="Shape 4304"/>
              <p:cNvSpPr/>
              <p:nvPr/>
            </p:nvSpPr>
            <p:spPr>
              <a:xfrm>
                <a:off x="325725" y="275614"/>
                <a:ext cx="3057425" cy="2295938"/>
              </a:xfrm>
              <a:custGeom>
                <a:avLst/>
                <a:gdLst/>
                <a:ahLst/>
                <a:cxnLst>
                  <a:cxn ang="0">
                    <a:pos x="wd2" y="hd2"/>
                  </a:cxn>
                  <a:cxn ang="5400000">
                    <a:pos x="wd2" y="hd2"/>
                  </a:cxn>
                  <a:cxn ang="10800000">
                    <a:pos x="wd2" y="hd2"/>
                  </a:cxn>
                  <a:cxn ang="16200000">
                    <a:pos x="wd2" y="hd2"/>
                  </a:cxn>
                </a:cxnLst>
                <a:rect l="0" t="0" r="r" b="b"/>
                <a:pathLst>
                  <a:path w="21600" h="21600" extrusionOk="0">
                    <a:moveTo>
                      <a:pt x="21503" y="22"/>
                    </a:moveTo>
                    <a:cubicBezTo>
                      <a:pt x="21548" y="22"/>
                      <a:pt x="21584" y="70"/>
                      <a:pt x="21584" y="129"/>
                    </a:cubicBezTo>
                    <a:lnTo>
                      <a:pt x="21584" y="21471"/>
                    </a:lnTo>
                    <a:cubicBezTo>
                      <a:pt x="21584" y="21530"/>
                      <a:pt x="21548" y="21578"/>
                      <a:pt x="21503" y="21578"/>
                    </a:cubicBezTo>
                    <a:lnTo>
                      <a:pt x="97" y="21578"/>
                    </a:lnTo>
                    <a:cubicBezTo>
                      <a:pt x="52" y="21578"/>
                      <a:pt x="16" y="21530"/>
                      <a:pt x="16" y="21471"/>
                    </a:cubicBezTo>
                    <a:lnTo>
                      <a:pt x="16" y="129"/>
                    </a:lnTo>
                    <a:cubicBezTo>
                      <a:pt x="16" y="70"/>
                      <a:pt x="52" y="22"/>
                      <a:pt x="97" y="22"/>
                    </a:cubicBezTo>
                    <a:cubicBezTo>
                      <a:pt x="97" y="22"/>
                      <a:pt x="21503" y="22"/>
                      <a:pt x="21503" y="22"/>
                    </a:cubicBezTo>
                    <a:close/>
                    <a:moveTo>
                      <a:pt x="0" y="129"/>
                    </a:moveTo>
                    <a:lnTo>
                      <a:pt x="0" y="21471"/>
                    </a:lnTo>
                    <a:cubicBezTo>
                      <a:pt x="0" y="21542"/>
                      <a:pt x="44" y="21600"/>
                      <a:pt x="97" y="21600"/>
                    </a:cubicBezTo>
                    <a:lnTo>
                      <a:pt x="21503" y="21600"/>
                    </a:lnTo>
                    <a:cubicBezTo>
                      <a:pt x="21556" y="21600"/>
                      <a:pt x="21600" y="21542"/>
                      <a:pt x="21600" y="21471"/>
                    </a:cubicBezTo>
                    <a:lnTo>
                      <a:pt x="21600" y="129"/>
                    </a:lnTo>
                    <a:cubicBezTo>
                      <a:pt x="21600" y="58"/>
                      <a:pt x="21556" y="0"/>
                      <a:pt x="21503" y="0"/>
                    </a:cubicBezTo>
                    <a:lnTo>
                      <a:pt x="97" y="0"/>
                    </a:lnTo>
                    <a:cubicBezTo>
                      <a:pt x="44" y="0"/>
                      <a:pt x="0" y="58"/>
                      <a:pt x="0" y="129"/>
                    </a:cubicBezTo>
                    <a:close/>
                  </a:path>
                </a:pathLst>
              </a:custGeom>
              <a:solidFill>
                <a:srgbClr val="000000">
                  <a:alpha val="35000"/>
                </a:srgbClr>
              </a:soli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grpSp>
        <p:sp>
          <p:nvSpPr>
            <p:cNvPr id="129" name="Shape 4308"/>
            <p:cNvSpPr/>
            <p:nvPr/>
          </p:nvSpPr>
          <p:spPr>
            <a:xfrm>
              <a:off x="17554" y="18876"/>
              <a:ext cx="3502116" cy="1560829"/>
            </a:xfrm>
            <a:custGeom>
              <a:avLst/>
              <a:gdLst/>
              <a:ahLst/>
              <a:cxnLst>
                <a:cxn ang="0">
                  <a:pos x="wd2" y="hd2"/>
                </a:cxn>
                <a:cxn ang="5400000">
                  <a:pos x="wd2" y="hd2"/>
                </a:cxn>
                <a:cxn ang="10800000">
                  <a:pos x="wd2" y="hd2"/>
                </a:cxn>
                <a:cxn ang="16200000">
                  <a:pos x="wd2" y="hd2"/>
                </a:cxn>
              </a:cxnLst>
              <a:rect l="0" t="0" r="r" b="b"/>
              <a:pathLst>
                <a:path w="21600" h="21600" extrusionOk="0">
                  <a:moveTo>
                    <a:pt x="0" y="1610"/>
                  </a:moveTo>
                  <a:lnTo>
                    <a:pt x="0" y="21600"/>
                  </a:lnTo>
                  <a:lnTo>
                    <a:pt x="21600" y="0"/>
                  </a:lnTo>
                  <a:lnTo>
                    <a:pt x="717" y="0"/>
                  </a:lnTo>
                  <a:cubicBezTo>
                    <a:pt x="322" y="0"/>
                    <a:pt x="0" y="722"/>
                    <a:pt x="0" y="1610"/>
                  </a:cubicBezTo>
                  <a:close/>
                </a:path>
              </a:pathLst>
            </a:custGeom>
            <a:solidFill>
              <a:srgbClr val="FFFFFF">
                <a:alpha val="40000"/>
              </a:srgbClr>
            </a:soli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grpSp>
      <p:grpSp>
        <p:nvGrpSpPr>
          <p:cNvPr id="10" name="Group 4388"/>
          <p:cNvGrpSpPr/>
          <p:nvPr/>
        </p:nvGrpSpPr>
        <p:grpSpPr>
          <a:xfrm>
            <a:off x="4484597" y="3955067"/>
            <a:ext cx="823552" cy="1602798"/>
            <a:chOff x="0" y="-1"/>
            <a:chExt cx="1603658" cy="3121045"/>
          </a:xfrm>
        </p:grpSpPr>
        <p:sp>
          <p:nvSpPr>
            <p:cNvPr id="49" name="Shape 4310"/>
            <p:cNvSpPr/>
            <p:nvPr/>
          </p:nvSpPr>
          <p:spPr>
            <a:xfrm>
              <a:off x="0" y="4175"/>
              <a:ext cx="1598057" cy="3110425"/>
            </a:xfrm>
            <a:custGeom>
              <a:avLst/>
              <a:gdLst/>
              <a:ahLst/>
              <a:cxnLst>
                <a:cxn ang="0">
                  <a:pos x="wd2" y="hd2"/>
                </a:cxn>
                <a:cxn ang="5400000">
                  <a:pos x="wd2" y="hd2"/>
                </a:cxn>
                <a:cxn ang="10800000">
                  <a:pos x="wd2" y="hd2"/>
                </a:cxn>
                <a:cxn ang="16200000">
                  <a:pos x="wd2" y="hd2"/>
                </a:cxn>
              </a:cxnLst>
              <a:rect l="0" t="0" r="r" b="b"/>
              <a:pathLst>
                <a:path w="21600" h="21600" extrusionOk="0">
                  <a:moveTo>
                    <a:pt x="18689" y="109"/>
                  </a:moveTo>
                  <a:cubicBezTo>
                    <a:pt x="18581" y="103"/>
                    <a:pt x="18471" y="100"/>
                    <a:pt x="18360" y="100"/>
                  </a:cubicBezTo>
                  <a:lnTo>
                    <a:pt x="17936" y="100"/>
                  </a:lnTo>
                  <a:lnTo>
                    <a:pt x="17936" y="50"/>
                  </a:lnTo>
                  <a:lnTo>
                    <a:pt x="17936" y="25"/>
                  </a:lnTo>
                  <a:cubicBezTo>
                    <a:pt x="17936" y="11"/>
                    <a:pt x="17914" y="0"/>
                    <a:pt x="17887" y="0"/>
                  </a:cubicBezTo>
                  <a:lnTo>
                    <a:pt x="14545" y="0"/>
                  </a:lnTo>
                  <a:cubicBezTo>
                    <a:pt x="14517" y="0"/>
                    <a:pt x="14496" y="11"/>
                    <a:pt x="14496" y="25"/>
                  </a:cubicBezTo>
                  <a:lnTo>
                    <a:pt x="14496" y="50"/>
                  </a:lnTo>
                  <a:lnTo>
                    <a:pt x="14496" y="100"/>
                  </a:lnTo>
                  <a:lnTo>
                    <a:pt x="7423" y="100"/>
                  </a:lnTo>
                  <a:lnTo>
                    <a:pt x="7177" y="100"/>
                  </a:lnTo>
                  <a:lnTo>
                    <a:pt x="3469" y="100"/>
                  </a:lnTo>
                  <a:cubicBezTo>
                    <a:pt x="3358" y="100"/>
                    <a:pt x="3248" y="103"/>
                    <a:pt x="3140" y="109"/>
                  </a:cubicBezTo>
                  <a:cubicBezTo>
                    <a:pt x="1507" y="194"/>
                    <a:pt x="229" y="904"/>
                    <a:pt x="229" y="1765"/>
                  </a:cubicBezTo>
                  <a:lnTo>
                    <a:pt x="229" y="2100"/>
                  </a:lnTo>
                  <a:lnTo>
                    <a:pt x="134" y="2100"/>
                  </a:lnTo>
                  <a:lnTo>
                    <a:pt x="85" y="2100"/>
                  </a:lnTo>
                  <a:cubicBezTo>
                    <a:pt x="38" y="2100"/>
                    <a:pt x="0" y="2119"/>
                    <a:pt x="0" y="2143"/>
                  </a:cubicBezTo>
                  <a:lnTo>
                    <a:pt x="0" y="3009"/>
                  </a:lnTo>
                  <a:cubicBezTo>
                    <a:pt x="0" y="3033"/>
                    <a:pt x="38" y="3053"/>
                    <a:pt x="85" y="3053"/>
                  </a:cubicBezTo>
                  <a:lnTo>
                    <a:pt x="134" y="3053"/>
                  </a:lnTo>
                  <a:lnTo>
                    <a:pt x="229" y="3053"/>
                  </a:lnTo>
                  <a:lnTo>
                    <a:pt x="229" y="4389"/>
                  </a:lnTo>
                  <a:lnTo>
                    <a:pt x="155" y="4389"/>
                  </a:lnTo>
                  <a:lnTo>
                    <a:pt x="106" y="4389"/>
                  </a:lnTo>
                  <a:cubicBezTo>
                    <a:pt x="52" y="4389"/>
                    <a:pt x="8" y="4412"/>
                    <a:pt x="8" y="4440"/>
                  </a:cubicBezTo>
                  <a:lnTo>
                    <a:pt x="8" y="5138"/>
                  </a:lnTo>
                  <a:cubicBezTo>
                    <a:pt x="8" y="5165"/>
                    <a:pt x="52" y="5188"/>
                    <a:pt x="106" y="5188"/>
                  </a:cubicBezTo>
                  <a:lnTo>
                    <a:pt x="155" y="5188"/>
                  </a:lnTo>
                  <a:lnTo>
                    <a:pt x="229" y="5188"/>
                  </a:lnTo>
                  <a:lnTo>
                    <a:pt x="229" y="6276"/>
                  </a:lnTo>
                  <a:lnTo>
                    <a:pt x="155" y="6276"/>
                  </a:lnTo>
                  <a:lnTo>
                    <a:pt x="106" y="6276"/>
                  </a:lnTo>
                  <a:cubicBezTo>
                    <a:pt x="52" y="6276"/>
                    <a:pt x="8" y="6299"/>
                    <a:pt x="8" y="6326"/>
                  </a:cubicBezTo>
                  <a:lnTo>
                    <a:pt x="8" y="7024"/>
                  </a:lnTo>
                  <a:cubicBezTo>
                    <a:pt x="8" y="7052"/>
                    <a:pt x="52" y="7075"/>
                    <a:pt x="106" y="7075"/>
                  </a:cubicBezTo>
                  <a:lnTo>
                    <a:pt x="155" y="7075"/>
                  </a:lnTo>
                  <a:lnTo>
                    <a:pt x="229" y="7075"/>
                  </a:lnTo>
                  <a:lnTo>
                    <a:pt x="229" y="18891"/>
                  </a:lnTo>
                  <a:lnTo>
                    <a:pt x="229" y="19017"/>
                  </a:lnTo>
                  <a:lnTo>
                    <a:pt x="229" y="19935"/>
                  </a:lnTo>
                  <a:cubicBezTo>
                    <a:pt x="229" y="20853"/>
                    <a:pt x="1682" y="21600"/>
                    <a:pt x="3469" y="21600"/>
                  </a:cubicBezTo>
                  <a:lnTo>
                    <a:pt x="18360" y="21600"/>
                  </a:lnTo>
                  <a:cubicBezTo>
                    <a:pt x="20147" y="21600"/>
                    <a:pt x="21600" y="20853"/>
                    <a:pt x="21600" y="19935"/>
                  </a:cubicBezTo>
                  <a:lnTo>
                    <a:pt x="21600" y="19017"/>
                  </a:lnTo>
                  <a:lnTo>
                    <a:pt x="21600" y="18891"/>
                  </a:lnTo>
                  <a:lnTo>
                    <a:pt x="21600" y="1765"/>
                  </a:lnTo>
                  <a:cubicBezTo>
                    <a:pt x="21600" y="904"/>
                    <a:pt x="20322" y="194"/>
                    <a:pt x="18689" y="109"/>
                  </a:cubicBezTo>
                  <a:close/>
                </a:path>
              </a:pathLst>
            </a:custGeom>
            <a:solidFill>
              <a:srgbClr val="000000"/>
            </a:solidFill>
            <a:ln w="12700" cap="flat">
              <a:noFill/>
              <a:miter lim="400000"/>
            </a:ln>
            <a:effectLst>
              <a:reflection stA="10000" endPos="40000" dir="5400000" sy="-100000" algn="bl" rotWithShape="0"/>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grpSp>
          <p:nvGrpSpPr>
            <p:cNvPr id="50" name="Group 4384"/>
            <p:cNvGrpSpPr/>
            <p:nvPr/>
          </p:nvGrpSpPr>
          <p:grpSpPr>
            <a:xfrm>
              <a:off x="4537" y="-1"/>
              <a:ext cx="1599121" cy="3121045"/>
              <a:chOff x="0" y="0"/>
              <a:chExt cx="1599120" cy="3121043"/>
            </a:xfrm>
          </p:grpSpPr>
          <p:sp>
            <p:nvSpPr>
              <p:cNvPr id="53" name="Shape 4311"/>
              <p:cNvSpPr/>
              <p:nvPr/>
            </p:nvSpPr>
            <p:spPr>
              <a:xfrm>
                <a:off x="0" y="313197"/>
                <a:ext cx="33902" cy="137197"/>
              </a:xfrm>
              <a:custGeom>
                <a:avLst/>
                <a:gdLst/>
                <a:ahLst/>
                <a:cxnLst>
                  <a:cxn ang="0">
                    <a:pos x="wd2" y="hd2"/>
                  </a:cxn>
                  <a:cxn ang="5400000">
                    <a:pos x="wd2" y="hd2"/>
                  </a:cxn>
                  <a:cxn ang="10800000">
                    <a:pos x="wd2" y="hd2"/>
                  </a:cxn>
                  <a:cxn ang="16200000">
                    <a:pos x="wd2" y="hd2"/>
                  </a:cxn>
                </a:cxnLst>
                <a:rect l="0" t="0" r="r" b="b"/>
                <a:pathLst>
                  <a:path w="21600" h="21600" extrusionOk="0">
                    <a:moveTo>
                      <a:pt x="21600" y="20614"/>
                    </a:moveTo>
                    <a:cubicBezTo>
                      <a:pt x="21600" y="21159"/>
                      <a:pt x="19815" y="21600"/>
                      <a:pt x="17609" y="21600"/>
                    </a:cubicBezTo>
                    <a:lnTo>
                      <a:pt x="3983" y="21600"/>
                    </a:lnTo>
                    <a:cubicBezTo>
                      <a:pt x="1785" y="21600"/>
                      <a:pt x="0" y="21159"/>
                      <a:pt x="0" y="20614"/>
                    </a:cubicBezTo>
                    <a:lnTo>
                      <a:pt x="0" y="984"/>
                    </a:lnTo>
                    <a:cubicBezTo>
                      <a:pt x="0" y="441"/>
                      <a:pt x="1785" y="0"/>
                      <a:pt x="3983" y="0"/>
                    </a:cubicBezTo>
                    <a:lnTo>
                      <a:pt x="17609" y="0"/>
                    </a:lnTo>
                    <a:cubicBezTo>
                      <a:pt x="19815" y="0"/>
                      <a:pt x="21600" y="441"/>
                      <a:pt x="21600" y="984"/>
                    </a:cubicBezTo>
                    <a:cubicBezTo>
                      <a:pt x="21600" y="984"/>
                      <a:pt x="21600" y="20614"/>
                      <a:pt x="21600" y="20614"/>
                    </a:cubicBezTo>
                    <a:close/>
                  </a:path>
                </a:pathLst>
              </a:custGeom>
              <a:gradFill flip="none" rotWithShape="1">
                <a:gsLst>
                  <a:gs pos="0">
                    <a:srgbClr val="9E9E9E">
                      <a:alpha val="0"/>
                    </a:srgbClr>
                  </a:gs>
                  <a:gs pos="100000">
                    <a:srgbClr val="9E9E9E">
                      <a:alpha val="0"/>
                    </a:srgbClr>
                  </a:gs>
                </a:gsLst>
                <a:lin ang="54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54" name="Shape 4312"/>
              <p:cNvSpPr/>
              <p:nvPr/>
            </p:nvSpPr>
            <p:spPr>
              <a:xfrm>
                <a:off x="0" y="313197"/>
                <a:ext cx="9886" cy="137197"/>
              </a:xfrm>
              <a:custGeom>
                <a:avLst/>
                <a:gdLst/>
                <a:ahLst/>
                <a:cxnLst>
                  <a:cxn ang="0">
                    <a:pos x="wd2" y="hd2"/>
                  </a:cxn>
                  <a:cxn ang="5400000">
                    <a:pos x="wd2" y="hd2"/>
                  </a:cxn>
                  <a:cxn ang="10800000">
                    <a:pos x="wd2" y="hd2"/>
                  </a:cxn>
                  <a:cxn ang="16200000">
                    <a:pos x="wd2" y="hd2"/>
                  </a:cxn>
                </a:cxnLst>
                <a:rect l="0" t="0" r="r" b="b"/>
                <a:pathLst>
                  <a:path w="21600" h="21600" extrusionOk="0">
                    <a:moveTo>
                      <a:pt x="7940" y="20614"/>
                    </a:moveTo>
                    <a:lnTo>
                      <a:pt x="7940" y="984"/>
                    </a:lnTo>
                    <a:cubicBezTo>
                      <a:pt x="7940" y="441"/>
                      <a:pt x="14061" y="0"/>
                      <a:pt x="21600" y="0"/>
                    </a:cubicBezTo>
                    <a:lnTo>
                      <a:pt x="13660" y="0"/>
                    </a:lnTo>
                    <a:cubicBezTo>
                      <a:pt x="6122" y="0"/>
                      <a:pt x="0" y="441"/>
                      <a:pt x="0" y="984"/>
                    </a:cubicBezTo>
                    <a:lnTo>
                      <a:pt x="0" y="20614"/>
                    </a:lnTo>
                    <a:cubicBezTo>
                      <a:pt x="0" y="21159"/>
                      <a:pt x="6122" y="21600"/>
                      <a:pt x="13660" y="21600"/>
                    </a:cubicBezTo>
                    <a:lnTo>
                      <a:pt x="21600" y="21600"/>
                    </a:lnTo>
                    <a:cubicBezTo>
                      <a:pt x="14061" y="21600"/>
                      <a:pt x="7940" y="21159"/>
                      <a:pt x="7940" y="20614"/>
                    </a:cubicBezTo>
                    <a:close/>
                  </a:path>
                </a:pathLst>
              </a:custGeom>
              <a:gradFill flip="none" rotWithShape="1">
                <a:gsLst>
                  <a:gs pos="0">
                    <a:srgbClr val="9E9E9E">
                      <a:alpha val="0"/>
                    </a:srgbClr>
                  </a:gs>
                  <a:gs pos="100000">
                    <a:srgbClr val="9E9E9E">
                      <a:alpha val="0"/>
                    </a:srgbClr>
                  </a:gs>
                </a:gsLst>
                <a:lin ang="54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55" name="Shape 4313"/>
              <p:cNvSpPr/>
              <p:nvPr/>
            </p:nvSpPr>
            <p:spPr>
              <a:xfrm>
                <a:off x="1064873" y="0"/>
                <a:ext cx="254523" cy="20407"/>
              </a:xfrm>
              <a:custGeom>
                <a:avLst/>
                <a:gdLst/>
                <a:ahLst/>
                <a:cxnLst>
                  <a:cxn ang="0">
                    <a:pos x="wd2" y="hd2"/>
                  </a:cxn>
                  <a:cxn ang="5400000">
                    <a:pos x="wd2" y="hd2"/>
                  </a:cxn>
                  <a:cxn ang="10800000">
                    <a:pos x="wd2" y="hd2"/>
                  </a:cxn>
                  <a:cxn ang="16200000">
                    <a:pos x="wd2" y="hd2"/>
                  </a:cxn>
                </a:cxnLst>
                <a:rect l="0" t="0" r="r" b="b"/>
                <a:pathLst>
                  <a:path w="21600" h="21600" extrusionOk="0">
                    <a:moveTo>
                      <a:pt x="21600" y="17767"/>
                    </a:moveTo>
                    <a:cubicBezTo>
                      <a:pt x="21600" y="19878"/>
                      <a:pt x="21462" y="21600"/>
                      <a:pt x="21292" y="21600"/>
                    </a:cubicBezTo>
                    <a:lnTo>
                      <a:pt x="308" y="21600"/>
                    </a:lnTo>
                    <a:cubicBezTo>
                      <a:pt x="137" y="21600"/>
                      <a:pt x="0" y="19878"/>
                      <a:pt x="0" y="17767"/>
                    </a:cubicBezTo>
                    <a:lnTo>
                      <a:pt x="0" y="3859"/>
                    </a:lnTo>
                    <a:cubicBezTo>
                      <a:pt x="0" y="1735"/>
                      <a:pt x="137" y="0"/>
                      <a:pt x="308" y="0"/>
                    </a:cubicBezTo>
                    <a:lnTo>
                      <a:pt x="21292" y="0"/>
                    </a:lnTo>
                    <a:cubicBezTo>
                      <a:pt x="21462" y="0"/>
                      <a:pt x="21600" y="1735"/>
                      <a:pt x="21600" y="3859"/>
                    </a:cubicBezTo>
                    <a:cubicBezTo>
                      <a:pt x="21600" y="3859"/>
                      <a:pt x="21600" y="17767"/>
                      <a:pt x="21600" y="17767"/>
                    </a:cubicBezTo>
                    <a:close/>
                  </a:path>
                </a:pathLst>
              </a:custGeom>
              <a:gradFill flip="none" rotWithShape="1">
                <a:gsLst>
                  <a:gs pos="0">
                    <a:srgbClr val="ACACAC">
                      <a:alpha val="0"/>
                    </a:srgbClr>
                  </a:gs>
                  <a:gs pos="100000">
                    <a:srgbClr val="BBBBBB">
                      <a:alpha val="0"/>
                    </a:srgbClr>
                  </a:gs>
                </a:gsLst>
                <a:lin ang="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56" name="Shape 4314"/>
              <p:cNvSpPr/>
              <p:nvPr/>
            </p:nvSpPr>
            <p:spPr>
              <a:xfrm>
                <a:off x="1064873" y="0"/>
                <a:ext cx="254523" cy="7268"/>
              </a:xfrm>
              <a:custGeom>
                <a:avLst/>
                <a:gdLst/>
                <a:ahLst/>
                <a:cxnLst>
                  <a:cxn ang="0">
                    <a:pos x="wd2" y="hd2"/>
                  </a:cxn>
                  <a:cxn ang="5400000">
                    <a:pos x="wd2" y="hd2"/>
                  </a:cxn>
                  <a:cxn ang="10800000">
                    <a:pos x="wd2" y="hd2"/>
                  </a:cxn>
                  <a:cxn ang="16200000">
                    <a:pos x="wd2" y="hd2"/>
                  </a:cxn>
                </a:cxnLst>
                <a:rect l="0" t="0" r="r" b="b"/>
                <a:pathLst>
                  <a:path w="21600" h="21600" extrusionOk="0">
                    <a:moveTo>
                      <a:pt x="21292" y="0"/>
                    </a:moveTo>
                    <a:lnTo>
                      <a:pt x="308" y="0"/>
                    </a:lnTo>
                    <a:cubicBezTo>
                      <a:pt x="137" y="0"/>
                      <a:pt x="0" y="4873"/>
                      <a:pt x="0" y="10836"/>
                    </a:cubicBezTo>
                    <a:lnTo>
                      <a:pt x="0" y="21600"/>
                    </a:lnTo>
                    <a:cubicBezTo>
                      <a:pt x="0" y="15636"/>
                      <a:pt x="137" y="10836"/>
                      <a:pt x="308" y="10836"/>
                    </a:cubicBezTo>
                    <a:lnTo>
                      <a:pt x="21292" y="10836"/>
                    </a:lnTo>
                    <a:cubicBezTo>
                      <a:pt x="21462" y="10836"/>
                      <a:pt x="21600" y="15636"/>
                      <a:pt x="21600" y="21600"/>
                    </a:cubicBezTo>
                    <a:lnTo>
                      <a:pt x="21600" y="10836"/>
                    </a:lnTo>
                    <a:cubicBezTo>
                      <a:pt x="21600" y="4873"/>
                      <a:pt x="21462" y="0"/>
                      <a:pt x="21292" y="0"/>
                    </a:cubicBezTo>
                    <a:close/>
                  </a:path>
                </a:pathLst>
              </a:custGeom>
              <a:gradFill flip="none" rotWithShape="1">
                <a:gsLst>
                  <a:gs pos="0">
                    <a:srgbClr val="797979">
                      <a:alpha val="0"/>
                    </a:srgbClr>
                  </a:gs>
                  <a:gs pos="100000">
                    <a:srgbClr val="838383">
                      <a:alpha val="0"/>
                    </a:srgbClr>
                  </a:gs>
                </a:gsLst>
                <a:lin ang="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57" name="Shape 4315"/>
              <p:cNvSpPr/>
              <p:nvPr/>
            </p:nvSpPr>
            <p:spPr>
              <a:xfrm>
                <a:off x="0" y="638923"/>
                <a:ext cx="40007" cy="115016"/>
              </a:xfrm>
              <a:custGeom>
                <a:avLst/>
                <a:gdLst/>
                <a:ahLst/>
                <a:cxnLst>
                  <a:cxn ang="0">
                    <a:pos x="wd2" y="hd2"/>
                  </a:cxn>
                  <a:cxn ang="5400000">
                    <a:pos x="wd2" y="hd2"/>
                  </a:cxn>
                  <a:cxn ang="10800000">
                    <a:pos x="wd2" y="hd2"/>
                  </a:cxn>
                  <a:cxn ang="16200000">
                    <a:pos x="wd2" y="hd2"/>
                  </a:cxn>
                </a:cxnLst>
                <a:rect l="0" t="0" r="r" b="b"/>
                <a:pathLst>
                  <a:path w="21600" h="21600" extrusionOk="0">
                    <a:moveTo>
                      <a:pt x="21600" y="20235"/>
                    </a:moveTo>
                    <a:cubicBezTo>
                      <a:pt x="21600" y="20989"/>
                      <a:pt x="19836" y="21600"/>
                      <a:pt x="17670" y="21600"/>
                    </a:cubicBezTo>
                    <a:lnTo>
                      <a:pt x="3924" y="21600"/>
                    </a:lnTo>
                    <a:cubicBezTo>
                      <a:pt x="1757" y="21600"/>
                      <a:pt x="0" y="20989"/>
                      <a:pt x="0" y="20235"/>
                    </a:cubicBezTo>
                    <a:lnTo>
                      <a:pt x="0" y="1367"/>
                    </a:lnTo>
                    <a:cubicBezTo>
                      <a:pt x="0" y="613"/>
                      <a:pt x="1757" y="0"/>
                      <a:pt x="3924" y="0"/>
                    </a:cubicBezTo>
                    <a:lnTo>
                      <a:pt x="17670" y="0"/>
                    </a:lnTo>
                    <a:cubicBezTo>
                      <a:pt x="19836" y="0"/>
                      <a:pt x="21600" y="613"/>
                      <a:pt x="21600" y="1367"/>
                    </a:cubicBezTo>
                    <a:cubicBezTo>
                      <a:pt x="21600" y="1367"/>
                      <a:pt x="21600" y="20235"/>
                      <a:pt x="21600" y="20235"/>
                    </a:cubicBezTo>
                    <a:close/>
                  </a:path>
                </a:pathLst>
              </a:custGeom>
              <a:gradFill flip="none" rotWithShape="1">
                <a:gsLst>
                  <a:gs pos="0">
                    <a:srgbClr val="7D7D7D">
                      <a:alpha val="0"/>
                    </a:srgbClr>
                  </a:gs>
                  <a:gs pos="100000">
                    <a:srgbClr val="626262">
                      <a:alpha val="0"/>
                    </a:srgbClr>
                  </a:gs>
                </a:gsLst>
                <a:lin ang="54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58" name="Shape 4316"/>
              <p:cNvSpPr/>
              <p:nvPr/>
            </p:nvSpPr>
            <p:spPr>
              <a:xfrm>
                <a:off x="0" y="638923"/>
                <a:ext cx="10889" cy="115016"/>
              </a:xfrm>
              <a:custGeom>
                <a:avLst/>
                <a:gdLst/>
                <a:ahLst/>
                <a:cxnLst>
                  <a:cxn ang="0">
                    <a:pos x="wd2" y="hd2"/>
                  </a:cxn>
                  <a:cxn ang="5400000">
                    <a:pos x="wd2" y="hd2"/>
                  </a:cxn>
                  <a:cxn ang="10800000">
                    <a:pos x="wd2" y="hd2"/>
                  </a:cxn>
                  <a:cxn ang="16200000">
                    <a:pos x="wd2" y="hd2"/>
                  </a:cxn>
                </a:cxnLst>
                <a:rect l="0" t="0" r="r" b="b"/>
                <a:pathLst>
                  <a:path w="21600" h="21600" extrusionOk="0">
                    <a:moveTo>
                      <a:pt x="7184" y="20235"/>
                    </a:moveTo>
                    <a:lnTo>
                      <a:pt x="7184" y="1367"/>
                    </a:lnTo>
                    <a:cubicBezTo>
                      <a:pt x="7184" y="613"/>
                      <a:pt x="13664" y="0"/>
                      <a:pt x="21600" y="0"/>
                    </a:cubicBezTo>
                    <a:lnTo>
                      <a:pt x="14416" y="0"/>
                    </a:lnTo>
                    <a:cubicBezTo>
                      <a:pt x="6456" y="0"/>
                      <a:pt x="0" y="613"/>
                      <a:pt x="0" y="1367"/>
                    </a:cubicBezTo>
                    <a:lnTo>
                      <a:pt x="0" y="20235"/>
                    </a:lnTo>
                    <a:cubicBezTo>
                      <a:pt x="0" y="20989"/>
                      <a:pt x="6456" y="21600"/>
                      <a:pt x="14416" y="21600"/>
                    </a:cubicBezTo>
                    <a:lnTo>
                      <a:pt x="21600" y="21600"/>
                    </a:lnTo>
                    <a:cubicBezTo>
                      <a:pt x="13664" y="21600"/>
                      <a:pt x="7184" y="20989"/>
                      <a:pt x="7184" y="20235"/>
                    </a:cubicBezTo>
                    <a:close/>
                  </a:path>
                </a:pathLst>
              </a:custGeom>
              <a:gradFill flip="none" rotWithShape="1">
                <a:gsLst>
                  <a:gs pos="0">
                    <a:srgbClr val="7D7D7D">
                      <a:alpha val="0"/>
                    </a:srgbClr>
                  </a:gs>
                  <a:gs pos="100000">
                    <a:srgbClr val="626262">
                      <a:alpha val="0"/>
                    </a:srgbClr>
                  </a:gs>
                </a:gsLst>
                <a:lin ang="54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59" name="Shape 4317"/>
              <p:cNvSpPr/>
              <p:nvPr/>
            </p:nvSpPr>
            <p:spPr>
              <a:xfrm>
                <a:off x="0" y="914538"/>
                <a:ext cx="40007" cy="115016"/>
              </a:xfrm>
              <a:custGeom>
                <a:avLst/>
                <a:gdLst/>
                <a:ahLst/>
                <a:cxnLst>
                  <a:cxn ang="0">
                    <a:pos x="wd2" y="hd2"/>
                  </a:cxn>
                  <a:cxn ang="5400000">
                    <a:pos x="wd2" y="hd2"/>
                  </a:cxn>
                  <a:cxn ang="10800000">
                    <a:pos x="wd2" y="hd2"/>
                  </a:cxn>
                  <a:cxn ang="16200000">
                    <a:pos x="wd2" y="hd2"/>
                  </a:cxn>
                </a:cxnLst>
                <a:rect l="0" t="0" r="r" b="b"/>
                <a:pathLst>
                  <a:path w="21600" h="21600" extrusionOk="0">
                    <a:moveTo>
                      <a:pt x="21600" y="20231"/>
                    </a:moveTo>
                    <a:cubicBezTo>
                      <a:pt x="21600" y="20987"/>
                      <a:pt x="19836" y="21600"/>
                      <a:pt x="17670" y="21600"/>
                    </a:cubicBezTo>
                    <a:lnTo>
                      <a:pt x="3924" y="21600"/>
                    </a:lnTo>
                    <a:cubicBezTo>
                      <a:pt x="1757" y="21600"/>
                      <a:pt x="0" y="20987"/>
                      <a:pt x="0" y="20231"/>
                    </a:cubicBezTo>
                    <a:lnTo>
                      <a:pt x="0" y="1365"/>
                    </a:lnTo>
                    <a:cubicBezTo>
                      <a:pt x="0" y="613"/>
                      <a:pt x="1757" y="0"/>
                      <a:pt x="3924" y="0"/>
                    </a:cubicBezTo>
                    <a:lnTo>
                      <a:pt x="17670" y="0"/>
                    </a:lnTo>
                    <a:cubicBezTo>
                      <a:pt x="19836" y="0"/>
                      <a:pt x="21600" y="613"/>
                      <a:pt x="21600" y="1365"/>
                    </a:cubicBezTo>
                    <a:cubicBezTo>
                      <a:pt x="21600" y="1365"/>
                      <a:pt x="21600" y="20231"/>
                      <a:pt x="21600" y="20231"/>
                    </a:cubicBezTo>
                    <a:close/>
                  </a:path>
                </a:pathLst>
              </a:custGeom>
              <a:gradFill flip="none" rotWithShape="1">
                <a:gsLst>
                  <a:gs pos="0">
                    <a:srgbClr val="7D7D7D">
                      <a:alpha val="0"/>
                    </a:srgbClr>
                  </a:gs>
                  <a:gs pos="100000">
                    <a:srgbClr val="626262">
                      <a:alpha val="0"/>
                    </a:srgbClr>
                  </a:gs>
                </a:gsLst>
                <a:lin ang="54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60" name="Shape 4318"/>
              <p:cNvSpPr/>
              <p:nvPr/>
            </p:nvSpPr>
            <p:spPr>
              <a:xfrm>
                <a:off x="0" y="914538"/>
                <a:ext cx="10889" cy="115016"/>
              </a:xfrm>
              <a:custGeom>
                <a:avLst/>
                <a:gdLst/>
                <a:ahLst/>
                <a:cxnLst>
                  <a:cxn ang="0">
                    <a:pos x="wd2" y="hd2"/>
                  </a:cxn>
                  <a:cxn ang="5400000">
                    <a:pos x="wd2" y="hd2"/>
                  </a:cxn>
                  <a:cxn ang="10800000">
                    <a:pos x="wd2" y="hd2"/>
                  </a:cxn>
                  <a:cxn ang="16200000">
                    <a:pos x="wd2" y="hd2"/>
                  </a:cxn>
                </a:cxnLst>
                <a:rect l="0" t="0" r="r" b="b"/>
                <a:pathLst>
                  <a:path w="21600" h="21600" extrusionOk="0">
                    <a:moveTo>
                      <a:pt x="7184" y="20231"/>
                    </a:moveTo>
                    <a:lnTo>
                      <a:pt x="7184" y="1365"/>
                    </a:lnTo>
                    <a:cubicBezTo>
                      <a:pt x="7184" y="613"/>
                      <a:pt x="13664" y="0"/>
                      <a:pt x="21600" y="0"/>
                    </a:cubicBezTo>
                    <a:lnTo>
                      <a:pt x="14416" y="0"/>
                    </a:lnTo>
                    <a:cubicBezTo>
                      <a:pt x="6456" y="0"/>
                      <a:pt x="0" y="613"/>
                      <a:pt x="0" y="1365"/>
                    </a:cubicBezTo>
                    <a:lnTo>
                      <a:pt x="0" y="20231"/>
                    </a:lnTo>
                    <a:cubicBezTo>
                      <a:pt x="0" y="20987"/>
                      <a:pt x="6456" y="21600"/>
                      <a:pt x="14416" y="21600"/>
                    </a:cubicBezTo>
                    <a:lnTo>
                      <a:pt x="21600" y="21600"/>
                    </a:lnTo>
                    <a:cubicBezTo>
                      <a:pt x="13664" y="21600"/>
                      <a:pt x="7184" y="20987"/>
                      <a:pt x="7184" y="20231"/>
                    </a:cubicBezTo>
                    <a:close/>
                  </a:path>
                </a:pathLst>
              </a:custGeom>
              <a:gradFill flip="none" rotWithShape="1">
                <a:gsLst>
                  <a:gs pos="0">
                    <a:srgbClr val="7D7D7D">
                      <a:alpha val="0"/>
                    </a:srgbClr>
                  </a:gs>
                  <a:gs pos="100000">
                    <a:srgbClr val="626262">
                      <a:alpha val="0"/>
                    </a:srgbClr>
                  </a:gs>
                </a:gsLst>
                <a:lin ang="54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61" name="Shape 4319"/>
              <p:cNvSpPr/>
              <p:nvPr/>
            </p:nvSpPr>
            <p:spPr>
              <a:xfrm>
                <a:off x="12527" y="25055"/>
                <a:ext cx="1577467" cy="3092367"/>
              </a:xfrm>
              <a:custGeom>
                <a:avLst/>
                <a:gdLst/>
                <a:ahLst/>
                <a:cxnLst>
                  <a:cxn ang="0">
                    <a:pos x="wd2" y="hd2"/>
                  </a:cxn>
                  <a:cxn ang="5400000">
                    <a:pos x="wd2" y="hd2"/>
                  </a:cxn>
                  <a:cxn ang="10800000">
                    <a:pos x="wd2" y="hd2"/>
                  </a:cxn>
                  <a:cxn ang="16200000">
                    <a:pos x="wd2" y="hd2"/>
                  </a:cxn>
                </a:cxnLst>
                <a:rect l="0" t="0" r="r" b="b"/>
                <a:pathLst>
                  <a:path w="21600" h="21600" extrusionOk="0">
                    <a:moveTo>
                      <a:pt x="18343" y="0"/>
                    </a:moveTo>
                    <a:lnTo>
                      <a:pt x="3257" y="0"/>
                    </a:lnTo>
                    <a:cubicBezTo>
                      <a:pt x="1458" y="0"/>
                      <a:pt x="0" y="744"/>
                      <a:pt x="0" y="1662"/>
                    </a:cubicBezTo>
                    <a:lnTo>
                      <a:pt x="0" y="19938"/>
                    </a:lnTo>
                    <a:cubicBezTo>
                      <a:pt x="0" y="20856"/>
                      <a:pt x="1458" y="21600"/>
                      <a:pt x="3257" y="21600"/>
                    </a:cubicBezTo>
                    <a:lnTo>
                      <a:pt x="18343" y="21600"/>
                    </a:lnTo>
                    <a:cubicBezTo>
                      <a:pt x="20142" y="21600"/>
                      <a:pt x="21600" y="20856"/>
                      <a:pt x="21600" y="19938"/>
                    </a:cubicBezTo>
                    <a:lnTo>
                      <a:pt x="21600" y="1662"/>
                    </a:lnTo>
                    <a:cubicBezTo>
                      <a:pt x="21600" y="744"/>
                      <a:pt x="20142" y="0"/>
                      <a:pt x="18343" y="0"/>
                    </a:cubicBezTo>
                    <a:cubicBezTo>
                      <a:pt x="18343" y="0"/>
                      <a:pt x="18343" y="0"/>
                      <a:pt x="18343" y="0"/>
                    </a:cubicBezTo>
                    <a:close/>
                    <a:moveTo>
                      <a:pt x="18343" y="131"/>
                    </a:moveTo>
                    <a:cubicBezTo>
                      <a:pt x="19997" y="131"/>
                      <a:pt x="21343" y="818"/>
                      <a:pt x="21343" y="1662"/>
                    </a:cubicBezTo>
                    <a:lnTo>
                      <a:pt x="21343" y="19938"/>
                    </a:lnTo>
                    <a:cubicBezTo>
                      <a:pt x="21343" y="20782"/>
                      <a:pt x="19997" y="21469"/>
                      <a:pt x="18343" y="21469"/>
                    </a:cubicBezTo>
                    <a:lnTo>
                      <a:pt x="3257" y="21469"/>
                    </a:lnTo>
                    <a:cubicBezTo>
                      <a:pt x="1603" y="21469"/>
                      <a:pt x="257" y="20782"/>
                      <a:pt x="257" y="19938"/>
                    </a:cubicBezTo>
                    <a:lnTo>
                      <a:pt x="257" y="1662"/>
                    </a:lnTo>
                    <a:cubicBezTo>
                      <a:pt x="257" y="818"/>
                      <a:pt x="1603" y="131"/>
                      <a:pt x="3257" y="131"/>
                    </a:cubicBezTo>
                    <a:lnTo>
                      <a:pt x="18343" y="131"/>
                    </a:lnTo>
                  </a:path>
                </a:pathLst>
              </a:custGeom>
              <a:solidFill>
                <a:srgbClr val="F1F1F1"/>
              </a:soli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62" name="Shape 4320"/>
              <p:cNvSpPr/>
              <p:nvPr/>
            </p:nvSpPr>
            <p:spPr>
              <a:xfrm>
                <a:off x="37583" y="37583"/>
                <a:ext cx="1547174" cy="3062100"/>
              </a:xfrm>
              <a:custGeom>
                <a:avLst/>
                <a:gdLst/>
                <a:ahLst/>
                <a:cxnLst>
                  <a:cxn ang="0">
                    <a:pos x="wd2" y="hd2"/>
                  </a:cxn>
                  <a:cxn ang="5400000">
                    <a:pos x="wd2" y="hd2"/>
                  </a:cxn>
                  <a:cxn ang="10800000">
                    <a:pos x="wd2" y="hd2"/>
                  </a:cxn>
                  <a:cxn ang="16200000">
                    <a:pos x="wd2" y="hd2"/>
                  </a:cxn>
                </a:cxnLst>
                <a:rect l="0" t="0" r="r" b="b"/>
                <a:pathLst>
                  <a:path w="21600" h="21600" extrusionOk="0">
                    <a:moveTo>
                      <a:pt x="21549" y="20029"/>
                    </a:moveTo>
                    <a:cubicBezTo>
                      <a:pt x="21549" y="20881"/>
                      <a:pt x="20177" y="21574"/>
                      <a:pt x="18490" y="21574"/>
                    </a:cubicBezTo>
                    <a:lnTo>
                      <a:pt x="3109" y="21574"/>
                    </a:lnTo>
                    <a:cubicBezTo>
                      <a:pt x="1423" y="21574"/>
                      <a:pt x="51" y="20881"/>
                      <a:pt x="51" y="20029"/>
                    </a:cubicBezTo>
                    <a:lnTo>
                      <a:pt x="51" y="1571"/>
                    </a:lnTo>
                    <a:cubicBezTo>
                      <a:pt x="51" y="719"/>
                      <a:pt x="1423" y="26"/>
                      <a:pt x="3109" y="26"/>
                    </a:cubicBezTo>
                    <a:lnTo>
                      <a:pt x="18490" y="26"/>
                    </a:lnTo>
                    <a:cubicBezTo>
                      <a:pt x="20177" y="26"/>
                      <a:pt x="21549" y="719"/>
                      <a:pt x="21549" y="1571"/>
                    </a:cubicBezTo>
                    <a:cubicBezTo>
                      <a:pt x="21549" y="1571"/>
                      <a:pt x="21549" y="20029"/>
                      <a:pt x="21549" y="20029"/>
                    </a:cubicBezTo>
                    <a:close/>
                    <a:moveTo>
                      <a:pt x="18490" y="0"/>
                    </a:moveTo>
                    <a:lnTo>
                      <a:pt x="3109" y="0"/>
                    </a:lnTo>
                    <a:cubicBezTo>
                      <a:pt x="1395" y="0"/>
                      <a:pt x="0" y="705"/>
                      <a:pt x="0" y="1571"/>
                    </a:cubicBezTo>
                    <a:lnTo>
                      <a:pt x="0" y="20029"/>
                    </a:lnTo>
                    <a:cubicBezTo>
                      <a:pt x="0" y="20895"/>
                      <a:pt x="1395" y="21600"/>
                      <a:pt x="3109" y="21600"/>
                    </a:cubicBezTo>
                    <a:lnTo>
                      <a:pt x="18490" y="21600"/>
                    </a:lnTo>
                    <a:cubicBezTo>
                      <a:pt x="20205" y="21600"/>
                      <a:pt x="21600" y="20895"/>
                      <a:pt x="21600" y="20029"/>
                    </a:cubicBezTo>
                    <a:lnTo>
                      <a:pt x="21600" y="1571"/>
                    </a:lnTo>
                    <a:cubicBezTo>
                      <a:pt x="21600" y="705"/>
                      <a:pt x="20205" y="0"/>
                      <a:pt x="18490" y="0"/>
                    </a:cubicBezTo>
                    <a:close/>
                  </a:path>
                </a:pathLst>
              </a:custGeom>
              <a:solidFill>
                <a:srgbClr val="D1D1D1"/>
              </a:soli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63" name="Shape 4321"/>
              <p:cNvSpPr/>
              <p:nvPr/>
            </p:nvSpPr>
            <p:spPr>
              <a:xfrm>
                <a:off x="12527" y="25055"/>
                <a:ext cx="1581113" cy="3095989"/>
              </a:xfrm>
              <a:custGeom>
                <a:avLst/>
                <a:gdLst/>
                <a:ahLst/>
                <a:cxnLst>
                  <a:cxn ang="0">
                    <a:pos x="wd2" y="hd2"/>
                  </a:cxn>
                  <a:cxn ang="5400000">
                    <a:pos x="wd2" y="hd2"/>
                  </a:cxn>
                  <a:cxn ang="10800000">
                    <a:pos x="wd2" y="hd2"/>
                  </a:cxn>
                  <a:cxn ang="16200000">
                    <a:pos x="wd2" y="hd2"/>
                  </a:cxn>
                </a:cxnLst>
                <a:rect l="0" t="0" r="r" b="b"/>
                <a:pathLst>
                  <a:path w="21600" h="21600" extrusionOk="0">
                    <a:moveTo>
                      <a:pt x="21550" y="19928"/>
                    </a:moveTo>
                    <a:cubicBezTo>
                      <a:pt x="21550" y="20836"/>
                      <a:pt x="20104" y="21575"/>
                      <a:pt x="18325" y="21575"/>
                    </a:cubicBezTo>
                    <a:lnTo>
                      <a:pt x="3275" y="21575"/>
                    </a:lnTo>
                    <a:cubicBezTo>
                      <a:pt x="1496" y="21575"/>
                      <a:pt x="50" y="20836"/>
                      <a:pt x="50" y="19928"/>
                    </a:cubicBezTo>
                    <a:lnTo>
                      <a:pt x="50" y="1672"/>
                    </a:lnTo>
                    <a:cubicBezTo>
                      <a:pt x="50" y="764"/>
                      <a:pt x="1496" y="25"/>
                      <a:pt x="3275" y="25"/>
                    </a:cubicBezTo>
                    <a:lnTo>
                      <a:pt x="18325" y="25"/>
                    </a:lnTo>
                    <a:cubicBezTo>
                      <a:pt x="20104" y="25"/>
                      <a:pt x="21550" y="764"/>
                      <a:pt x="21550" y="1672"/>
                    </a:cubicBezTo>
                    <a:cubicBezTo>
                      <a:pt x="21550" y="1672"/>
                      <a:pt x="21550" y="19928"/>
                      <a:pt x="21550" y="19928"/>
                    </a:cubicBezTo>
                    <a:close/>
                    <a:moveTo>
                      <a:pt x="18325" y="0"/>
                    </a:moveTo>
                    <a:lnTo>
                      <a:pt x="3275" y="0"/>
                    </a:lnTo>
                    <a:cubicBezTo>
                      <a:pt x="1469" y="0"/>
                      <a:pt x="0" y="750"/>
                      <a:pt x="0" y="1672"/>
                    </a:cubicBezTo>
                    <a:lnTo>
                      <a:pt x="0" y="19928"/>
                    </a:lnTo>
                    <a:cubicBezTo>
                      <a:pt x="0" y="20850"/>
                      <a:pt x="1469" y="21600"/>
                      <a:pt x="3275" y="21600"/>
                    </a:cubicBezTo>
                    <a:lnTo>
                      <a:pt x="18325" y="21600"/>
                    </a:lnTo>
                    <a:cubicBezTo>
                      <a:pt x="20131" y="21600"/>
                      <a:pt x="21600" y="20850"/>
                      <a:pt x="21600" y="19928"/>
                    </a:cubicBezTo>
                    <a:lnTo>
                      <a:pt x="21600" y="1672"/>
                    </a:lnTo>
                    <a:cubicBezTo>
                      <a:pt x="21600" y="750"/>
                      <a:pt x="20131" y="0"/>
                      <a:pt x="18325" y="0"/>
                    </a:cubicBezTo>
                    <a:close/>
                  </a:path>
                </a:pathLst>
              </a:custGeom>
              <a:gradFill flip="none" rotWithShape="1">
                <a:gsLst>
                  <a:gs pos="0">
                    <a:srgbClr val="6C6C6C">
                      <a:alpha val="0"/>
                    </a:srgbClr>
                  </a:gs>
                  <a:gs pos="100000">
                    <a:srgbClr val="C0C0C0">
                      <a:alpha val="0"/>
                    </a:srgbClr>
                  </a:gs>
                </a:gsLst>
                <a:lin ang="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64" name="Shape 4322"/>
              <p:cNvSpPr/>
              <p:nvPr/>
            </p:nvSpPr>
            <p:spPr>
              <a:xfrm>
                <a:off x="12527" y="25055"/>
                <a:ext cx="1573821" cy="3088721"/>
              </a:xfrm>
              <a:custGeom>
                <a:avLst/>
                <a:gdLst/>
                <a:ahLst/>
                <a:cxnLst>
                  <a:cxn ang="0">
                    <a:pos x="wd2" y="hd2"/>
                  </a:cxn>
                  <a:cxn ang="5400000">
                    <a:pos x="wd2" y="hd2"/>
                  </a:cxn>
                  <a:cxn ang="10800000">
                    <a:pos x="wd2" y="hd2"/>
                  </a:cxn>
                  <a:cxn ang="16200000">
                    <a:pos x="wd2" y="hd2"/>
                  </a:cxn>
                </a:cxnLst>
                <a:rect l="0" t="0" r="r" b="b"/>
                <a:pathLst>
                  <a:path w="21600" h="21600" extrusionOk="0">
                    <a:moveTo>
                      <a:pt x="21550" y="19949"/>
                    </a:moveTo>
                    <a:cubicBezTo>
                      <a:pt x="21550" y="20846"/>
                      <a:pt x="20119" y="21575"/>
                      <a:pt x="18360" y="21575"/>
                    </a:cubicBezTo>
                    <a:lnTo>
                      <a:pt x="3239" y="21575"/>
                    </a:lnTo>
                    <a:cubicBezTo>
                      <a:pt x="1481" y="21575"/>
                      <a:pt x="50" y="20846"/>
                      <a:pt x="50" y="19949"/>
                    </a:cubicBezTo>
                    <a:lnTo>
                      <a:pt x="50" y="1651"/>
                    </a:lnTo>
                    <a:cubicBezTo>
                      <a:pt x="50" y="755"/>
                      <a:pt x="1481" y="25"/>
                      <a:pt x="3239" y="25"/>
                    </a:cubicBezTo>
                    <a:lnTo>
                      <a:pt x="18360" y="25"/>
                    </a:lnTo>
                    <a:cubicBezTo>
                      <a:pt x="20119" y="25"/>
                      <a:pt x="21550" y="755"/>
                      <a:pt x="21550" y="1651"/>
                    </a:cubicBezTo>
                    <a:cubicBezTo>
                      <a:pt x="21550" y="1651"/>
                      <a:pt x="21550" y="19949"/>
                      <a:pt x="21550" y="19949"/>
                    </a:cubicBezTo>
                    <a:close/>
                    <a:moveTo>
                      <a:pt x="18360" y="0"/>
                    </a:moveTo>
                    <a:lnTo>
                      <a:pt x="3239" y="0"/>
                    </a:lnTo>
                    <a:cubicBezTo>
                      <a:pt x="1453" y="0"/>
                      <a:pt x="0" y="741"/>
                      <a:pt x="0" y="1651"/>
                    </a:cubicBezTo>
                    <a:lnTo>
                      <a:pt x="0" y="19949"/>
                    </a:lnTo>
                    <a:cubicBezTo>
                      <a:pt x="0" y="20860"/>
                      <a:pt x="1453" y="21600"/>
                      <a:pt x="3239" y="21600"/>
                    </a:cubicBezTo>
                    <a:lnTo>
                      <a:pt x="18360" y="21600"/>
                    </a:lnTo>
                    <a:cubicBezTo>
                      <a:pt x="20147" y="21600"/>
                      <a:pt x="21600" y="20860"/>
                      <a:pt x="21600" y="19949"/>
                    </a:cubicBezTo>
                    <a:lnTo>
                      <a:pt x="21600" y="1651"/>
                    </a:lnTo>
                    <a:cubicBezTo>
                      <a:pt x="21600" y="741"/>
                      <a:pt x="20147" y="0"/>
                      <a:pt x="18360" y="0"/>
                    </a:cubicBezTo>
                    <a:close/>
                  </a:path>
                </a:pathLst>
              </a:custGeom>
              <a:gradFill flip="none" rotWithShape="1">
                <a:gsLst>
                  <a:gs pos="0">
                    <a:srgbClr val="C0C0C0">
                      <a:alpha val="0"/>
                    </a:srgbClr>
                  </a:gs>
                  <a:gs pos="100000">
                    <a:srgbClr val="DFDFDF">
                      <a:alpha val="0"/>
                    </a:srgbClr>
                  </a:gs>
                </a:gsLst>
                <a:lin ang="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65" name="Shape 4323"/>
              <p:cNvSpPr/>
              <p:nvPr/>
            </p:nvSpPr>
            <p:spPr>
              <a:xfrm>
                <a:off x="37583" y="37583"/>
                <a:ext cx="1539908" cy="3054819"/>
              </a:xfrm>
              <a:custGeom>
                <a:avLst/>
                <a:gdLst/>
                <a:ahLst/>
                <a:cxnLst>
                  <a:cxn ang="0">
                    <a:pos x="wd2" y="hd2"/>
                  </a:cxn>
                  <a:cxn ang="5400000">
                    <a:pos x="wd2" y="hd2"/>
                  </a:cxn>
                  <a:cxn ang="10800000">
                    <a:pos x="wd2" y="hd2"/>
                  </a:cxn>
                  <a:cxn ang="16200000">
                    <a:pos x="wd2" y="hd2"/>
                  </a:cxn>
                </a:cxnLst>
                <a:rect l="0" t="0" r="r" b="b"/>
                <a:pathLst>
                  <a:path w="21600" h="21600" extrusionOk="0">
                    <a:moveTo>
                      <a:pt x="21600" y="1549"/>
                    </a:moveTo>
                    <a:cubicBezTo>
                      <a:pt x="21600" y="695"/>
                      <a:pt x="20221" y="0"/>
                      <a:pt x="18527" y="0"/>
                    </a:cubicBezTo>
                    <a:lnTo>
                      <a:pt x="3073" y="0"/>
                    </a:lnTo>
                    <a:cubicBezTo>
                      <a:pt x="1379" y="0"/>
                      <a:pt x="0" y="695"/>
                      <a:pt x="0" y="1549"/>
                    </a:cubicBezTo>
                    <a:lnTo>
                      <a:pt x="0" y="20051"/>
                    </a:lnTo>
                    <a:cubicBezTo>
                      <a:pt x="0" y="20905"/>
                      <a:pt x="1379" y="21600"/>
                      <a:pt x="3073" y="21600"/>
                    </a:cubicBezTo>
                    <a:lnTo>
                      <a:pt x="18527" y="21600"/>
                    </a:lnTo>
                    <a:cubicBezTo>
                      <a:pt x="20221" y="21600"/>
                      <a:pt x="21600" y="20905"/>
                      <a:pt x="21600" y="20051"/>
                    </a:cubicBezTo>
                    <a:cubicBezTo>
                      <a:pt x="21600" y="20051"/>
                      <a:pt x="21600" y="1549"/>
                      <a:pt x="21600" y="1549"/>
                    </a:cubicBezTo>
                    <a:close/>
                  </a:path>
                </a:pathLst>
              </a:custGeom>
              <a:gradFill flip="none" rotWithShape="1">
                <a:gsLst>
                  <a:gs pos="0">
                    <a:srgbClr val="000000">
                      <a:alpha val="0"/>
                    </a:srgbClr>
                  </a:gs>
                  <a:gs pos="100000">
                    <a:srgbClr val="0A0A0A">
                      <a:alpha val="0"/>
                    </a:srgbClr>
                  </a:gs>
                </a:gsLst>
                <a:lin ang="54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66" name="Shape 4324"/>
              <p:cNvSpPr/>
              <p:nvPr/>
            </p:nvSpPr>
            <p:spPr>
              <a:xfrm>
                <a:off x="37583" y="37583"/>
                <a:ext cx="1532641" cy="3047528"/>
              </a:xfrm>
              <a:custGeom>
                <a:avLst/>
                <a:gdLst/>
                <a:ahLst/>
                <a:cxnLst>
                  <a:cxn ang="0">
                    <a:pos x="wd2" y="hd2"/>
                  </a:cxn>
                  <a:cxn ang="5400000">
                    <a:pos x="wd2" y="hd2"/>
                  </a:cxn>
                  <a:cxn ang="10800000">
                    <a:pos x="wd2" y="hd2"/>
                  </a:cxn>
                  <a:cxn ang="16200000">
                    <a:pos x="wd2" y="hd2"/>
                  </a:cxn>
                </a:cxnLst>
                <a:rect l="0" t="0" r="r" b="b"/>
                <a:pathLst>
                  <a:path w="21600" h="21600" extrusionOk="0">
                    <a:moveTo>
                      <a:pt x="18563" y="0"/>
                    </a:moveTo>
                    <a:lnTo>
                      <a:pt x="3037" y="0"/>
                    </a:lnTo>
                    <a:cubicBezTo>
                      <a:pt x="1362" y="0"/>
                      <a:pt x="0" y="685"/>
                      <a:pt x="0" y="1527"/>
                    </a:cubicBezTo>
                    <a:lnTo>
                      <a:pt x="0" y="20073"/>
                    </a:lnTo>
                    <a:cubicBezTo>
                      <a:pt x="0" y="20915"/>
                      <a:pt x="1362" y="21600"/>
                      <a:pt x="3037" y="21600"/>
                    </a:cubicBezTo>
                    <a:lnTo>
                      <a:pt x="18563" y="21600"/>
                    </a:lnTo>
                    <a:cubicBezTo>
                      <a:pt x="20238" y="21600"/>
                      <a:pt x="21600" y="20915"/>
                      <a:pt x="21600" y="20073"/>
                    </a:cubicBezTo>
                    <a:lnTo>
                      <a:pt x="21600" y="1527"/>
                    </a:lnTo>
                    <a:cubicBezTo>
                      <a:pt x="21600" y="685"/>
                      <a:pt x="20238" y="0"/>
                      <a:pt x="18563" y="0"/>
                    </a:cubicBezTo>
                    <a:cubicBezTo>
                      <a:pt x="18563" y="0"/>
                      <a:pt x="18563" y="0"/>
                      <a:pt x="18563" y="0"/>
                    </a:cubicBezTo>
                    <a:close/>
                    <a:moveTo>
                      <a:pt x="18563" y="39"/>
                    </a:moveTo>
                    <a:cubicBezTo>
                      <a:pt x="20195" y="39"/>
                      <a:pt x="21523" y="706"/>
                      <a:pt x="21523" y="1527"/>
                    </a:cubicBezTo>
                    <a:lnTo>
                      <a:pt x="21523" y="20073"/>
                    </a:lnTo>
                    <a:cubicBezTo>
                      <a:pt x="21523" y="20894"/>
                      <a:pt x="20195" y="21561"/>
                      <a:pt x="18563" y="21561"/>
                    </a:cubicBezTo>
                    <a:lnTo>
                      <a:pt x="3037" y="21561"/>
                    </a:lnTo>
                    <a:cubicBezTo>
                      <a:pt x="1405" y="21561"/>
                      <a:pt x="77" y="20894"/>
                      <a:pt x="77" y="20073"/>
                    </a:cubicBezTo>
                    <a:lnTo>
                      <a:pt x="77" y="1527"/>
                    </a:lnTo>
                    <a:cubicBezTo>
                      <a:pt x="77" y="706"/>
                      <a:pt x="1405" y="39"/>
                      <a:pt x="3037" y="39"/>
                    </a:cubicBezTo>
                    <a:lnTo>
                      <a:pt x="18563" y="39"/>
                    </a:lnTo>
                  </a:path>
                </a:pathLst>
              </a:custGeom>
              <a:gradFill flip="none" rotWithShape="1">
                <a:gsLst>
                  <a:gs pos="0">
                    <a:srgbClr val="515151">
                      <a:alpha val="0"/>
                    </a:srgbClr>
                  </a:gs>
                  <a:gs pos="100000">
                    <a:srgbClr val="515151">
                      <a:alpha val="0"/>
                    </a:srgbClr>
                  </a:gs>
                </a:gsLst>
                <a:lin ang="54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67" name="Shape 4325"/>
              <p:cNvSpPr/>
              <p:nvPr/>
            </p:nvSpPr>
            <p:spPr>
              <a:xfrm>
                <a:off x="663979" y="2693502"/>
                <a:ext cx="285868" cy="28589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6"/>
                      <a:pt x="16764" y="21600"/>
                      <a:pt x="10801" y="21600"/>
                    </a:cubicBezTo>
                    <a:cubicBezTo>
                      <a:pt x="4836" y="21600"/>
                      <a:pt x="0" y="16766"/>
                      <a:pt x="0" y="10800"/>
                    </a:cubicBezTo>
                    <a:cubicBezTo>
                      <a:pt x="0" y="4836"/>
                      <a:pt x="4836" y="0"/>
                      <a:pt x="10801" y="0"/>
                    </a:cubicBezTo>
                    <a:cubicBezTo>
                      <a:pt x="16764" y="0"/>
                      <a:pt x="21600" y="4836"/>
                      <a:pt x="21600" y="10800"/>
                    </a:cubicBezTo>
                    <a:close/>
                  </a:path>
                </a:pathLst>
              </a:custGeom>
              <a:gradFill flip="none" rotWithShape="1">
                <a:gsLst>
                  <a:gs pos="0">
                    <a:srgbClr val="030305">
                      <a:alpha val="0"/>
                    </a:srgbClr>
                  </a:gs>
                  <a:gs pos="100000">
                    <a:srgbClr val="545359">
                      <a:alpha val="0"/>
                    </a:srgbClr>
                  </a:gs>
                </a:gsLst>
                <a:lin ang="108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68" name="Shape 4326"/>
              <p:cNvSpPr/>
              <p:nvPr/>
            </p:nvSpPr>
            <p:spPr>
              <a:xfrm>
                <a:off x="663979" y="2781198"/>
                <a:ext cx="304724" cy="204499"/>
              </a:xfrm>
              <a:custGeom>
                <a:avLst/>
                <a:gdLst/>
                <a:ahLst/>
                <a:cxnLst>
                  <a:cxn ang="0">
                    <a:pos x="wd2" y="hd2"/>
                  </a:cxn>
                  <a:cxn ang="5400000">
                    <a:pos x="wd2" y="hd2"/>
                  </a:cxn>
                  <a:cxn ang="10800000">
                    <a:pos x="wd2" y="hd2"/>
                  </a:cxn>
                  <a:cxn ang="16200000">
                    <a:pos x="wd2" y="hd2"/>
                  </a:cxn>
                </a:cxnLst>
                <a:rect l="0" t="0" r="r" b="b"/>
                <a:pathLst>
                  <a:path w="20368" h="19814" extrusionOk="0">
                    <a:moveTo>
                      <a:pt x="12945" y="18577"/>
                    </a:moveTo>
                    <a:cubicBezTo>
                      <a:pt x="7538" y="21017"/>
                      <a:pt x="1779" y="16701"/>
                      <a:pt x="0" y="8945"/>
                    </a:cubicBezTo>
                    <a:cubicBezTo>
                      <a:pt x="19" y="9040"/>
                      <a:pt x="36" y="9132"/>
                      <a:pt x="56" y="9225"/>
                    </a:cubicBezTo>
                    <a:cubicBezTo>
                      <a:pt x="1758" y="17156"/>
                      <a:pt x="7594" y="21600"/>
                      <a:pt x="13064" y="19132"/>
                    </a:cubicBezTo>
                    <a:cubicBezTo>
                      <a:pt x="18535" y="16664"/>
                      <a:pt x="21600" y="8206"/>
                      <a:pt x="19897" y="275"/>
                    </a:cubicBezTo>
                    <a:cubicBezTo>
                      <a:pt x="19878" y="180"/>
                      <a:pt x="19855" y="92"/>
                      <a:pt x="19834" y="0"/>
                    </a:cubicBezTo>
                    <a:cubicBezTo>
                      <a:pt x="21405" y="7847"/>
                      <a:pt x="18350" y="16139"/>
                      <a:pt x="12945" y="18577"/>
                    </a:cubicBezTo>
                    <a:close/>
                  </a:path>
                </a:pathLst>
              </a:custGeom>
              <a:solidFill>
                <a:srgbClr val="232323"/>
              </a:soli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69" name="Shape 4327"/>
              <p:cNvSpPr/>
              <p:nvPr/>
            </p:nvSpPr>
            <p:spPr>
              <a:xfrm>
                <a:off x="751675" y="2781198"/>
                <a:ext cx="99636" cy="99637"/>
              </a:xfrm>
              <a:custGeom>
                <a:avLst/>
                <a:gdLst/>
                <a:ahLst/>
                <a:cxnLst>
                  <a:cxn ang="0">
                    <a:pos x="wd2" y="hd2"/>
                  </a:cxn>
                  <a:cxn ang="5400000">
                    <a:pos x="wd2" y="hd2"/>
                  </a:cxn>
                  <a:cxn ang="10800000">
                    <a:pos x="wd2" y="hd2"/>
                  </a:cxn>
                  <a:cxn ang="16200000">
                    <a:pos x="wd2" y="hd2"/>
                  </a:cxn>
                </a:cxnLst>
                <a:rect l="0" t="0" r="r" b="b"/>
                <a:pathLst>
                  <a:path w="21600" h="21600" extrusionOk="0">
                    <a:moveTo>
                      <a:pt x="17526" y="0"/>
                    </a:moveTo>
                    <a:lnTo>
                      <a:pt x="4069" y="0"/>
                    </a:lnTo>
                    <a:cubicBezTo>
                      <a:pt x="1822" y="0"/>
                      <a:pt x="0" y="1819"/>
                      <a:pt x="0" y="4069"/>
                    </a:cubicBezTo>
                    <a:lnTo>
                      <a:pt x="0" y="17526"/>
                    </a:lnTo>
                    <a:cubicBezTo>
                      <a:pt x="0" y="19775"/>
                      <a:pt x="1822" y="21600"/>
                      <a:pt x="4069" y="21600"/>
                    </a:cubicBezTo>
                    <a:lnTo>
                      <a:pt x="17526" y="21600"/>
                    </a:lnTo>
                    <a:cubicBezTo>
                      <a:pt x="19775" y="21600"/>
                      <a:pt x="21600" y="19775"/>
                      <a:pt x="21600" y="17526"/>
                    </a:cubicBezTo>
                    <a:lnTo>
                      <a:pt x="21600" y="4069"/>
                    </a:lnTo>
                    <a:cubicBezTo>
                      <a:pt x="21600" y="1819"/>
                      <a:pt x="19775" y="0"/>
                      <a:pt x="17526" y="0"/>
                    </a:cubicBezTo>
                    <a:cubicBezTo>
                      <a:pt x="17526" y="0"/>
                      <a:pt x="17526" y="0"/>
                      <a:pt x="17526" y="0"/>
                    </a:cubicBezTo>
                    <a:close/>
                    <a:moveTo>
                      <a:pt x="17526" y="1180"/>
                    </a:moveTo>
                    <a:cubicBezTo>
                      <a:pt x="19123" y="1180"/>
                      <a:pt x="20417" y="2477"/>
                      <a:pt x="20417" y="4069"/>
                    </a:cubicBezTo>
                    <a:lnTo>
                      <a:pt x="20417" y="17526"/>
                    </a:lnTo>
                    <a:cubicBezTo>
                      <a:pt x="20417" y="19117"/>
                      <a:pt x="19123" y="20417"/>
                      <a:pt x="17526" y="20417"/>
                    </a:cubicBezTo>
                    <a:lnTo>
                      <a:pt x="4069" y="20417"/>
                    </a:lnTo>
                    <a:cubicBezTo>
                      <a:pt x="2477" y="20417"/>
                      <a:pt x="1183" y="19117"/>
                      <a:pt x="1183" y="17526"/>
                    </a:cubicBezTo>
                    <a:lnTo>
                      <a:pt x="1183" y="4069"/>
                    </a:lnTo>
                    <a:cubicBezTo>
                      <a:pt x="1183" y="2477"/>
                      <a:pt x="2477" y="1180"/>
                      <a:pt x="4069" y="1180"/>
                    </a:cubicBezTo>
                    <a:lnTo>
                      <a:pt x="17526" y="1180"/>
                    </a:lnTo>
                  </a:path>
                </a:pathLst>
              </a:custGeom>
              <a:gradFill flip="none" rotWithShape="1">
                <a:gsLst>
                  <a:gs pos="0">
                    <a:srgbClr val="57595C">
                      <a:alpha val="0"/>
                    </a:srgbClr>
                  </a:gs>
                  <a:gs pos="100000">
                    <a:srgbClr val="939397">
                      <a:alpha val="0"/>
                    </a:srgbClr>
                  </a:gs>
                </a:gsLst>
                <a:lin ang="108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70" name="Shape 4328"/>
              <p:cNvSpPr/>
              <p:nvPr/>
            </p:nvSpPr>
            <p:spPr>
              <a:xfrm>
                <a:off x="1064873" y="25055"/>
                <a:ext cx="254523" cy="36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gradFill flip="none" rotWithShape="1">
                <a:gsLst>
                  <a:gs pos="0">
                    <a:srgbClr val="E5E5E5">
                      <a:alpha val="0"/>
                    </a:srgbClr>
                  </a:gs>
                  <a:gs pos="100000">
                    <a:srgbClr val="FFFFFF">
                      <a:alpha val="0"/>
                    </a:srgbClr>
                  </a:gs>
                </a:gsLst>
                <a:lin ang="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71" name="Shape 4329"/>
              <p:cNvSpPr/>
              <p:nvPr/>
            </p:nvSpPr>
            <p:spPr>
              <a:xfrm>
                <a:off x="526172" y="25055"/>
                <a:ext cx="18193" cy="1876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gradFill flip="none" rotWithShape="1">
                <a:gsLst>
                  <a:gs pos="0">
                    <a:srgbClr val="B3B3B3">
                      <a:alpha val="0"/>
                    </a:srgbClr>
                  </a:gs>
                  <a:gs pos="100000">
                    <a:srgbClr val="707170">
                      <a:alpha val="0"/>
                    </a:srgbClr>
                  </a:gs>
                </a:gsLst>
                <a:lin ang="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72" name="Shape 4330"/>
              <p:cNvSpPr/>
              <p:nvPr/>
            </p:nvSpPr>
            <p:spPr>
              <a:xfrm>
                <a:off x="501116" y="263086"/>
                <a:ext cx="80062" cy="80074"/>
              </a:xfrm>
              <a:custGeom>
                <a:avLst/>
                <a:gdLst/>
                <a:ahLst/>
                <a:cxnLst>
                  <a:cxn ang="0">
                    <a:pos x="wd2" y="hd2"/>
                  </a:cxn>
                  <a:cxn ang="5400000">
                    <a:pos x="wd2" y="hd2"/>
                  </a:cxn>
                  <a:cxn ang="10800000">
                    <a:pos x="wd2" y="hd2"/>
                  </a:cxn>
                  <a:cxn ang="16200000">
                    <a:pos x="wd2" y="hd2"/>
                  </a:cxn>
                </a:cxnLst>
                <a:rect l="0" t="0" r="r" b="b"/>
                <a:pathLst>
                  <a:path w="21600" h="21600" extrusionOk="0">
                    <a:moveTo>
                      <a:pt x="21600" y="10802"/>
                    </a:moveTo>
                    <a:cubicBezTo>
                      <a:pt x="21600" y="16762"/>
                      <a:pt x="16768" y="21600"/>
                      <a:pt x="10800" y="21600"/>
                    </a:cubicBezTo>
                    <a:cubicBezTo>
                      <a:pt x="4836" y="21600"/>
                      <a:pt x="0" y="16762"/>
                      <a:pt x="0" y="10802"/>
                    </a:cubicBezTo>
                    <a:cubicBezTo>
                      <a:pt x="0" y="4835"/>
                      <a:pt x="4836" y="0"/>
                      <a:pt x="10800" y="0"/>
                    </a:cubicBezTo>
                    <a:cubicBezTo>
                      <a:pt x="16768" y="0"/>
                      <a:pt x="21600" y="4835"/>
                      <a:pt x="21600" y="10802"/>
                    </a:cubicBezTo>
                    <a:close/>
                  </a:path>
                </a:pathLst>
              </a:custGeom>
              <a:gradFill flip="none" rotWithShape="1">
                <a:gsLst>
                  <a:gs pos="0">
                    <a:srgbClr val="656565">
                      <a:alpha val="0"/>
                    </a:srgbClr>
                  </a:gs>
                  <a:gs pos="100000">
                    <a:srgbClr val="151514">
                      <a:alpha val="0"/>
                    </a:srgbClr>
                  </a:gs>
                </a:gsLst>
                <a:lin ang="19935732"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73" name="Shape 4331"/>
              <p:cNvSpPr/>
              <p:nvPr/>
            </p:nvSpPr>
            <p:spPr>
              <a:xfrm>
                <a:off x="488588" y="250558"/>
                <a:ext cx="87355" cy="873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6" y="0"/>
                      <a:pt x="0" y="4847"/>
                      <a:pt x="0" y="10802"/>
                    </a:cubicBezTo>
                    <a:cubicBezTo>
                      <a:pt x="0" y="16756"/>
                      <a:pt x="4846" y="21600"/>
                      <a:pt x="10800" y="21600"/>
                    </a:cubicBezTo>
                    <a:cubicBezTo>
                      <a:pt x="16754" y="21600"/>
                      <a:pt x="21600" y="16756"/>
                      <a:pt x="21600" y="10802"/>
                    </a:cubicBezTo>
                    <a:cubicBezTo>
                      <a:pt x="21600" y="4847"/>
                      <a:pt x="16754" y="0"/>
                      <a:pt x="10800" y="0"/>
                    </a:cubicBezTo>
                    <a:cubicBezTo>
                      <a:pt x="10800" y="0"/>
                      <a:pt x="10800" y="0"/>
                      <a:pt x="10800" y="0"/>
                    </a:cubicBezTo>
                    <a:close/>
                    <a:moveTo>
                      <a:pt x="10800" y="899"/>
                    </a:moveTo>
                    <a:cubicBezTo>
                      <a:pt x="16270" y="899"/>
                      <a:pt x="20698" y="5331"/>
                      <a:pt x="20698" y="10802"/>
                    </a:cubicBezTo>
                    <a:cubicBezTo>
                      <a:pt x="20698" y="16269"/>
                      <a:pt x="16270" y="20701"/>
                      <a:pt x="10800" y="20701"/>
                    </a:cubicBezTo>
                    <a:cubicBezTo>
                      <a:pt x="5333" y="20701"/>
                      <a:pt x="902" y="16269"/>
                      <a:pt x="902" y="10802"/>
                    </a:cubicBezTo>
                    <a:cubicBezTo>
                      <a:pt x="902" y="5331"/>
                      <a:pt x="5333" y="899"/>
                      <a:pt x="10800" y="899"/>
                    </a:cubicBezTo>
                  </a:path>
                </a:pathLst>
              </a:custGeom>
              <a:gradFill flip="none" rotWithShape="1">
                <a:gsLst>
                  <a:gs pos="0">
                    <a:srgbClr val="656565">
                      <a:alpha val="0"/>
                    </a:srgbClr>
                  </a:gs>
                  <a:gs pos="100000">
                    <a:srgbClr val="656565">
                      <a:alpha val="0"/>
                    </a:srgbClr>
                  </a:gs>
                </a:gsLst>
                <a:lin ang="162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74" name="Shape 4332"/>
              <p:cNvSpPr/>
              <p:nvPr/>
            </p:nvSpPr>
            <p:spPr>
              <a:xfrm>
                <a:off x="513644" y="275614"/>
                <a:ext cx="55936" cy="5593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2"/>
                      <a:pt x="16762" y="21600"/>
                      <a:pt x="10800" y="21600"/>
                    </a:cubicBezTo>
                    <a:cubicBezTo>
                      <a:pt x="4833" y="21600"/>
                      <a:pt x="0" y="16762"/>
                      <a:pt x="0" y="10800"/>
                    </a:cubicBezTo>
                    <a:cubicBezTo>
                      <a:pt x="0" y="4833"/>
                      <a:pt x="4833" y="0"/>
                      <a:pt x="10800" y="0"/>
                    </a:cubicBezTo>
                    <a:cubicBezTo>
                      <a:pt x="16762" y="0"/>
                      <a:pt x="21600" y="4833"/>
                      <a:pt x="21600" y="10800"/>
                    </a:cubicBezTo>
                    <a:close/>
                  </a:path>
                </a:pathLst>
              </a:custGeom>
              <a:gradFill flip="none" rotWithShape="1">
                <a:gsLst>
                  <a:gs pos="0">
                    <a:srgbClr val="59595A">
                      <a:alpha val="0"/>
                    </a:srgbClr>
                  </a:gs>
                  <a:gs pos="100000">
                    <a:srgbClr val="151514">
                      <a:alpha val="0"/>
                    </a:srgbClr>
                  </a:gs>
                </a:gsLst>
                <a:lin ang="54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75" name="Shape 4333"/>
              <p:cNvSpPr/>
              <p:nvPr/>
            </p:nvSpPr>
            <p:spPr>
              <a:xfrm>
                <a:off x="513644" y="263086"/>
                <a:ext cx="60646" cy="60659"/>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cubicBezTo>
                      <a:pt x="4846" y="0"/>
                      <a:pt x="0" y="4849"/>
                      <a:pt x="0" y="10804"/>
                    </a:cubicBezTo>
                    <a:cubicBezTo>
                      <a:pt x="0" y="16755"/>
                      <a:pt x="4846" y="21600"/>
                      <a:pt x="10802" y="21600"/>
                    </a:cubicBezTo>
                    <a:cubicBezTo>
                      <a:pt x="16754" y="21600"/>
                      <a:pt x="21600" y="16755"/>
                      <a:pt x="21600" y="10804"/>
                    </a:cubicBezTo>
                    <a:cubicBezTo>
                      <a:pt x="21600" y="4849"/>
                      <a:pt x="16754" y="0"/>
                      <a:pt x="10802" y="0"/>
                    </a:cubicBezTo>
                    <a:cubicBezTo>
                      <a:pt x="10802" y="0"/>
                      <a:pt x="10802" y="0"/>
                      <a:pt x="10802" y="0"/>
                    </a:cubicBezTo>
                    <a:close/>
                    <a:moveTo>
                      <a:pt x="10802" y="845"/>
                    </a:moveTo>
                    <a:cubicBezTo>
                      <a:pt x="16301" y="845"/>
                      <a:pt x="20763" y="5302"/>
                      <a:pt x="20763" y="10804"/>
                    </a:cubicBezTo>
                    <a:cubicBezTo>
                      <a:pt x="20763" y="16302"/>
                      <a:pt x="16301" y="20764"/>
                      <a:pt x="10802" y="20764"/>
                    </a:cubicBezTo>
                    <a:cubicBezTo>
                      <a:pt x="5299" y="20764"/>
                      <a:pt x="841" y="16302"/>
                      <a:pt x="841" y="10804"/>
                    </a:cubicBezTo>
                    <a:cubicBezTo>
                      <a:pt x="841" y="5302"/>
                      <a:pt x="5299" y="845"/>
                      <a:pt x="10802" y="845"/>
                    </a:cubicBezTo>
                  </a:path>
                </a:pathLst>
              </a:custGeom>
              <a:gradFill flip="none" rotWithShape="1">
                <a:gsLst>
                  <a:gs pos="0">
                    <a:srgbClr val="656565">
                      <a:alpha val="0"/>
                    </a:srgbClr>
                  </a:gs>
                  <a:gs pos="100000">
                    <a:srgbClr val="151514">
                      <a:alpha val="0"/>
                    </a:srgbClr>
                  </a:gs>
                </a:gsLst>
                <a:lin ang="162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76" name="Shape 4334"/>
              <p:cNvSpPr/>
              <p:nvPr/>
            </p:nvSpPr>
            <p:spPr>
              <a:xfrm>
                <a:off x="513644" y="275614"/>
                <a:ext cx="43567" cy="43579"/>
              </a:xfrm>
              <a:custGeom>
                <a:avLst/>
                <a:gdLst/>
                <a:ahLst/>
                <a:cxnLst>
                  <a:cxn ang="0">
                    <a:pos x="wd2" y="hd2"/>
                  </a:cxn>
                  <a:cxn ang="5400000">
                    <a:pos x="wd2" y="hd2"/>
                  </a:cxn>
                  <a:cxn ang="10800000">
                    <a:pos x="wd2" y="hd2"/>
                  </a:cxn>
                  <a:cxn ang="16200000">
                    <a:pos x="wd2" y="hd2"/>
                  </a:cxn>
                </a:cxnLst>
                <a:rect l="0" t="0" r="r" b="b"/>
                <a:pathLst>
                  <a:path w="21600" h="21600" extrusionOk="0">
                    <a:moveTo>
                      <a:pt x="10797" y="21600"/>
                    </a:moveTo>
                    <a:cubicBezTo>
                      <a:pt x="4840" y="21600"/>
                      <a:pt x="0" y="16761"/>
                      <a:pt x="0" y="10806"/>
                    </a:cubicBezTo>
                    <a:cubicBezTo>
                      <a:pt x="0" y="4851"/>
                      <a:pt x="4840" y="0"/>
                      <a:pt x="10797" y="0"/>
                    </a:cubicBezTo>
                    <a:cubicBezTo>
                      <a:pt x="16753" y="0"/>
                      <a:pt x="21600" y="4851"/>
                      <a:pt x="21600" y="10806"/>
                    </a:cubicBezTo>
                    <a:cubicBezTo>
                      <a:pt x="21600" y="16761"/>
                      <a:pt x="16753" y="21600"/>
                      <a:pt x="10797" y="21600"/>
                    </a:cubicBezTo>
                    <a:close/>
                  </a:path>
                </a:pathLst>
              </a:custGeom>
              <a:gradFill flip="none" rotWithShape="1">
                <a:gsLst>
                  <a:gs pos="0">
                    <a:srgbClr val="648CB1">
                      <a:alpha val="0"/>
                    </a:srgbClr>
                  </a:gs>
                  <a:gs pos="100000">
                    <a:srgbClr val="396078">
                      <a:alpha val="0"/>
                    </a:srgbClr>
                  </a:gs>
                </a:gsLst>
                <a:lin ang="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77" name="Shape 4335"/>
              <p:cNvSpPr/>
              <p:nvPr/>
            </p:nvSpPr>
            <p:spPr>
              <a:xfrm>
                <a:off x="513644" y="275614"/>
                <a:ext cx="45929" cy="4592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3" y="0"/>
                      <a:pt x="0" y="4839"/>
                      <a:pt x="0" y="10806"/>
                    </a:cubicBezTo>
                    <a:cubicBezTo>
                      <a:pt x="0" y="16767"/>
                      <a:pt x="4833" y="21600"/>
                      <a:pt x="10800" y="21600"/>
                    </a:cubicBezTo>
                    <a:cubicBezTo>
                      <a:pt x="16767" y="21600"/>
                      <a:pt x="21600" y="16767"/>
                      <a:pt x="21600" y="10806"/>
                    </a:cubicBezTo>
                    <a:cubicBezTo>
                      <a:pt x="21600" y="4839"/>
                      <a:pt x="16767" y="0"/>
                      <a:pt x="10800" y="0"/>
                    </a:cubicBezTo>
                    <a:cubicBezTo>
                      <a:pt x="10800" y="0"/>
                      <a:pt x="10800" y="0"/>
                      <a:pt x="10800" y="0"/>
                    </a:cubicBezTo>
                    <a:close/>
                    <a:moveTo>
                      <a:pt x="10800" y="1110"/>
                    </a:moveTo>
                    <a:cubicBezTo>
                      <a:pt x="16145" y="1110"/>
                      <a:pt x="20490" y="5460"/>
                      <a:pt x="20490" y="10806"/>
                    </a:cubicBezTo>
                    <a:cubicBezTo>
                      <a:pt x="20490" y="16151"/>
                      <a:pt x="16145" y="20495"/>
                      <a:pt x="10800" y="20495"/>
                    </a:cubicBezTo>
                    <a:cubicBezTo>
                      <a:pt x="5449" y="20495"/>
                      <a:pt x="1110" y="16151"/>
                      <a:pt x="1110" y="10806"/>
                    </a:cubicBezTo>
                    <a:cubicBezTo>
                      <a:pt x="1110" y="5460"/>
                      <a:pt x="5449" y="1110"/>
                      <a:pt x="10800" y="1110"/>
                    </a:cubicBezTo>
                  </a:path>
                </a:pathLst>
              </a:custGeom>
              <a:gradFill flip="none" rotWithShape="1">
                <a:gsLst>
                  <a:gs pos="0">
                    <a:srgbClr val="677D8F">
                      <a:alpha val="0"/>
                    </a:srgbClr>
                  </a:gs>
                  <a:gs pos="100000">
                    <a:srgbClr val="677D8F">
                      <a:alpha val="0"/>
                    </a:srgbClr>
                  </a:gs>
                </a:gsLst>
                <a:lin ang="54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78" name="Shape 4336"/>
              <p:cNvSpPr/>
              <p:nvPr/>
            </p:nvSpPr>
            <p:spPr>
              <a:xfrm>
                <a:off x="513644" y="275614"/>
                <a:ext cx="41207" cy="4123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4846"/>
                      <a:pt x="0" y="10806"/>
                    </a:cubicBezTo>
                    <a:cubicBezTo>
                      <a:pt x="0" y="16754"/>
                      <a:pt x="4836" y="21600"/>
                      <a:pt x="10800" y="21600"/>
                    </a:cubicBezTo>
                    <a:cubicBezTo>
                      <a:pt x="16758" y="21600"/>
                      <a:pt x="21600" y="16754"/>
                      <a:pt x="21600" y="10806"/>
                    </a:cubicBezTo>
                    <a:cubicBezTo>
                      <a:pt x="21600" y="4846"/>
                      <a:pt x="16758" y="0"/>
                      <a:pt x="10800" y="0"/>
                    </a:cubicBezTo>
                    <a:close/>
                  </a:path>
                </a:pathLst>
              </a:custGeom>
              <a:gradFill flip="none" rotWithShape="1">
                <a:gsLst>
                  <a:gs pos="0">
                    <a:srgbClr val="648CB1">
                      <a:alpha val="0"/>
                    </a:srgbClr>
                  </a:gs>
                  <a:gs pos="100000">
                    <a:srgbClr val="396078">
                      <a:alpha val="0"/>
                    </a:srgbClr>
                  </a:gs>
                </a:gsLst>
                <a:lin ang="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79" name="Shape 4337"/>
              <p:cNvSpPr/>
              <p:nvPr/>
            </p:nvSpPr>
            <p:spPr>
              <a:xfrm>
                <a:off x="526172" y="288142"/>
                <a:ext cx="29511" cy="2951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5" y="0"/>
                      <a:pt x="0" y="4836"/>
                      <a:pt x="0" y="10800"/>
                    </a:cubicBezTo>
                    <a:cubicBezTo>
                      <a:pt x="0" y="16755"/>
                      <a:pt x="4845" y="21600"/>
                      <a:pt x="10800" y="21600"/>
                    </a:cubicBezTo>
                    <a:cubicBezTo>
                      <a:pt x="16755" y="21600"/>
                      <a:pt x="21600" y="16755"/>
                      <a:pt x="21600" y="10800"/>
                    </a:cubicBezTo>
                    <a:cubicBezTo>
                      <a:pt x="21600" y="4836"/>
                      <a:pt x="16755" y="0"/>
                      <a:pt x="10800" y="0"/>
                    </a:cubicBezTo>
                    <a:close/>
                  </a:path>
                </a:pathLst>
              </a:custGeom>
              <a:gradFill flip="none" rotWithShape="1">
                <a:gsLst>
                  <a:gs pos="0">
                    <a:srgbClr val="648CB1">
                      <a:alpha val="0"/>
                    </a:srgbClr>
                  </a:gs>
                  <a:gs pos="100000">
                    <a:srgbClr val="002B57">
                      <a:alpha val="0"/>
                    </a:srgbClr>
                  </a:gs>
                </a:gsLst>
                <a:lin ang="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80" name="Shape 4338"/>
              <p:cNvSpPr/>
              <p:nvPr/>
            </p:nvSpPr>
            <p:spPr>
              <a:xfrm>
                <a:off x="513644" y="275614"/>
                <a:ext cx="37732" cy="37878"/>
              </a:xfrm>
              <a:custGeom>
                <a:avLst/>
                <a:gdLst/>
                <a:ahLst/>
                <a:cxnLst>
                  <a:cxn ang="0">
                    <a:pos x="wd2" y="hd2"/>
                  </a:cxn>
                  <a:cxn ang="5400000">
                    <a:pos x="wd2" y="hd2"/>
                  </a:cxn>
                  <a:cxn ang="10800000">
                    <a:pos x="wd2" y="hd2"/>
                  </a:cxn>
                  <a:cxn ang="16200000">
                    <a:pos x="wd2" y="hd2"/>
                  </a:cxn>
                </a:cxnLst>
                <a:rect l="0" t="0" r="r" b="b"/>
                <a:pathLst>
                  <a:path w="21600" h="21600" extrusionOk="0">
                    <a:moveTo>
                      <a:pt x="21544" y="9858"/>
                    </a:moveTo>
                    <a:lnTo>
                      <a:pt x="16641" y="9858"/>
                    </a:lnTo>
                    <a:lnTo>
                      <a:pt x="10268" y="9858"/>
                    </a:lnTo>
                    <a:lnTo>
                      <a:pt x="10268" y="16716"/>
                    </a:lnTo>
                    <a:lnTo>
                      <a:pt x="10268" y="21572"/>
                    </a:lnTo>
                    <a:cubicBezTo>
                      <a:pt x="10422" y="21579"/>
                      <a:pt x="10576" y="21600"/>
                      <a:pt x="10737" y="21600"/>
                    </a:cubicBezTo>
                    <a:cubicBezTo>
                      <a:pt x="16725" y="21600"/>
                      <a:pt x="21600" y="16744"/>
                      <a:pt x="21600" y="10779"/>
                    </a:cubicBezTo>
                    <a:cubicBezTo>
                      <a:pt x="21600" y="10465"/>
                      <a:pt x="21572" y="10172"/>
                      <a:pt x="21544" y="9858"/>
                    </a:cubicBezTo>
                    <a:close/>
                    <a:moveTo>
                      <a:pt x="4952" y="9300"/>
                    </a:moveTo>
                    <a:lnTo>
                      <a:pt x="0" y="9300"/>
                    </a:lnTo>
                    <a:cubicBezTo>
                      <a:pt x="714" y="4200"/>
                      <a:pt x="5001" y="223"/>
                      <a:pt x="10268" y="0"/>
                    </a:cubicBezTo>
                    <a:lnTo>
                      <a:pt x="10268" y="4856"/>
                    </a:lnTo>
                    <a:cubicBezTo>
                      <a:pt x="7690" y="5065"/>
                      <a:pt x="5582" y="6879"/>
                      <a:pt x="4952" y="9300"/>
                    </a:cubicBezTo>
                    <a:close/>
                  </a:path>
                </a:pathLst>
              </a:custGeom>
              <a:gradFill flip="none" rotWithShape="1">
                <a:gsLst>
                  <a:gs pos="0">
                    <a:srgbClr val="FFFFFF">
                      <a:alpha val="0"/>
                    </a:srgbClr>
                  </a:gs>
                  <a:gs pos="100000">
                    <a:srgbClr val="FFFFFF">
                      <a:alpha val="0"/>
                    </a:srgbClr>
                  </a:gs>
                </a:gsLst>
                <a:lin ang="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81" name="Shape 4339"/>
              <p:cNvSpPr/>
              <p:nvPr/>
            </p:nvSpPr>
            <p:spPr>
              <a:xfrm>
                <a:off x="538700" y="300670"/>
                <a:ext cx="8049" cy="8054"/>
              </a:xfrm>
              <a:custGeom>
                <a:avLst/>
                <a:gdLst/>
                <a:ahLst/>
                <a:cxnLst>
                  <a:cxn ang="0">
                    <a:pos x="wd2" y="hd2"/>
                  </a:cxn>
                  <a:cxn ang="5400000">
                    <a:pos x="wd2" y="hd2"/>
                  </a:cxn>
                  <a:cxn ang="10800000">
                    <a:pos x="wd2" y="hd2"/>
                  </a:cxn>
                  <a:cxn ang="16200000">
                    <a:pos x="wd2" y="hd2"/>
                  </a:cxn>
                </a:cxnLst>
                <a:rect l="0" t="0" r="r" b="b"/>
                <a:pathLst>
                  <a:path w="19042" h="19029" extrusionOk="0">
                    <a:moveTo>
                      <a:pt x="15009" y="15010"/>
                    </a:moveTo>
                    <a:cubicBezTo>
                      <a:pt x="10695" y="19289"/>
                      <a:pt x="4796" y="20315"/>
                      <a:pt x="1744" y="17296"/>
                    </a:cubicBezTo>
                    <a:cubicBezTo>
                      <a:pt x="-1279" y="14278"/>
                      <a:pt x="-281" y="8328"/>
                      <a:pt x="4033" y="4020"/>
                    </a:cubicBezTo>
                    <a:cubicBezTo>
                      <a:pt x="8318" y="-259"/>
                      <a:pt x="14275" y="-1285"/>
                      <a:pt x="17298" y="1734"/>
                    </a:cubicBezTo>
                    <a:cubicBezTo>
                      <a:pt x="20321" y="4782"/>
                      <a:pt x="19323" y="10702"/>
                      <a:pt x="15009" y="15010"/>
                    </a:cubicBezTo>
                    <a:close/>
                  </a:path>
                </a:pathLst>
              </a:custGeom>
              <a:solidFill>
                <a:srgbClr val="FFFFFF"/>
              </a:soli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82" name="Shape 4340"/>
              <p:cNvSpPr/>
              <p:nvPr/>
            </p:nvSpPr>
            <p:spPr>
              <a:xfrm>
                <a:off x="526172" y="288142"/>
                <a:ext cx="13348" cy="13348"/>
              </a:xfrm>
              <a:custGeom>
                <a:avLst/>
                <a:gdLst/>
                <a:ahLst/>
                <a:cxnLst>
                  <a:cxn ang="0">
                    <a:pos x="wd2" y="hd2"/>
                  </a:cxn>
                  <a:cxn ang="5400000">
                    <a:pos x="wd2" y="hd2"/>
                  </a:cxn>
                  <a:cxn ang="10800000">
                    <a:pos x="wd2" y="hd2"/>
                  </a:cxn>
                  <a:cxn ang="16200000">
                    <a:pos x="wd2" y="hd2"/>
                  </a:cxn>
                </a:cxnLst>
                <a:rect l="0" t="0" r="r" b="b"/>
                <a:pathLst>
                  <a:path w="21600" h="21600" extrusionOk="0">
                    <a:moveTo>
                      <a:pt x="21600" y="10810"/>
                    </a:moveTo>
                    <a:cubicBezTo>
                      <a:pt x="21600" y="16749"/>
                      <a:pt x="16769" y="21600"/>
                      <a:pt x="10810" y="21600"/>
                    </a:cubicBezTo>
                    <a:cubicBezTo>
                      <a:pt x="4851" y="21600"/>
                      <a:pt x="0" y="16749"/>
                      <a:pt x="0" y="10810"/>
                    </a:cubicBezTo>
                    <a:cubicBezTo>
                      <a:pt x="0" y="4831"/>
                      <a:pt x="4851" y="0"/>
                      <a:pt x="10810" y="0"/>
                    </a:cubicBezTo>
                    <a:cubicBezTo>
                      <a:pt x="16769" y="0"/>
                      <a:pt x="21600" y="4831"/>
                      <a:pt x="21600" y="10810"/>
                    </a:cubicBezTo>
                    <a:close/>
                  </a:path>
                </a:pathLst>
              </a:custGeom>
              <a:gradFill flip="none" rotWithShape="1">
                <a:gsLst>
                  <a:gs pos="0">
                    <a:srgbClr val="FFFFFF">
                      <a:alpha val="0"/>
                    </a:srgbClr>
                  </a:gs>
                  <a:gs pos="100000">
                    <a:srgbClr val="FFFFFF">
                      <a:alpha val="0"/>
                    </a:srgbClr>
                  </a:gs>
                </a:gsLst>
                <a:lin ang="135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83" name="Shape 4341"/>
              <p:cNvSpPr/>
              <p:nvPr/>
            </p:nvSpPr>
            <p:spPr>
              <a:xfrm>
                <a:off x="12527" y="2731086"/>
                <a:ext cx="20604" cy="1818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lnTo>
                      <a:pt x="0" y="0"/>
                    </a:lnTo>
                    <a:cubicBezTo>
                      <a:pt x="0" y="0"/>
                      <a:pt x="21600" y="0"/>
                      <a:pt x="21600" y="0"/>
                    </a:cubicBezTo>
                    <a:close/>
                  </a:path>
                </a:pathLst>
              </a:custGeom>
              <a:gradFill flip="none" rotWithShape="1">
                <a:gsLst>
                  <a:gs pos="0">
                    <a:srgbClr val="B3B3B3">
                      <a:alpha val="0"/>
                    </a:srgbClr>
                  </a:gs>
                  <a:gs pos="100000">
                    <a:srgbClr val="707170">
                      <a:alpha val="0"/>
                    </a:srgbClr>
                  </a:gs>
                </a:gsLst>
                <a:lin ang="19135784"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84" name="Shape 4342"/>
              <p:cNvSpPr/>
              <p:nvPr/>
            </p:nvSpPr>
            <p:spPr>
              <a:xfrm>
                <a:off x="1578517" y="2731086"/>
                <a:ext cx="20604" cy="1818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lnTo>
                      <a:pt x="0" y="0"/>
                    </a:lnTo>
                    <a:cubicBezTo>
                      <a:pt x="0" y="0"/>
                      <a:pt x="21600" y="0"/>
                      <a:pt x="21600" y="0"/>
                    </a:cubicBezTo>
                    <a:close/>
                  </a:path>
                </a:pathLst>
              </a:custGeom>
              <a:gradFill flip="none" rotWithShape="1">
                <a:gsLst>
                  <a:gs pos="0">
                    <a:srgbClr val="B3B3B3">
                      <a:alpha val="0"/>
                    </a:srgbClr>
                  </a:gs>
                  <a:gs pos="100000">
                    <a:srgbClr val="707170">
                      <a:alpha val="0"/>
                    </a:srgbClr>
                  </a:gs>
                </a:gsLst>
                <a:lin ang="19135784"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85" name="Shape 4343"/>
              <p:cNvSpPr/>
              <p:nvPr/>
            </p:nvSpPr>
            <p:spPr>
              <a:xfrm>
                <a:off x="651451" y="263086"/>
                <a:ext cx="311816" cy="79964"/>
              </a:xfrm>
              <a:custGeom>
                <a:avLst/>
                <a:gdLst/>
                <a:ahLst/>
                <a:cxnLst>
                  <a:cxn ang="0">
                    <a:pos x="wd2" y="hd2"/>
                  </a:cxn>
                  <a:cxn ang="5400000">
                    <a:pos x="wd2" y="hd2"/>
                  </a:cxn>
                  <a:cxn ang="10800000">
                    <a:pos x="wd2" y="hd2"/>
                  </a:cxn>
                  <a:cxn ang="16200000">
                    <a:pos x="wd2" y="hd2"/>
                  </a:cxn>
                </a:cxnLst>
                <a:rect l="0" t="0" r="r" b="b"/>
                <a:pathLst>
                  <a:path w="21600" h="21600" extrusionOk="0">
                    <a:moveTo>
                      <a:pt x="18830" y="0"/>
                    </a:moveTo>
                    <a:lnTo>
                      <a:pt x="2770" y="0"/>
                    </a:lnTo>
                    <a:cubicBezTo>
                      <a:pt x="1243" y="0"/>
                      <a:pt x="0" y="4841"/>
                      <a:pt x="0" y="10797"/>
                    </a:cubicBezTo>
                    <a:cubicBezTo>
                      <a:pt x="0" y="16759"/>
                      <a:pt x="1243" y="21600"/>
                      <a:pt x="2770" y="21600"/>
                    </a:cubicBezTo>
                    <a:lnTo>
                      <a:pt x="18830" y="21600"/>
                    </a:lnTo>
                    <a:cubicBezTo>
                      <a:pt x="20358" y="21600"/>
                      <a:pt x="21600" y="16759"/>
                      <a:pt x="21600" y="10797"/>
                    </a:cubicBezTo>
                    <a:cubicBezTo>
                      <a:pt x="21600" y="4841"/>
                      <a:pt x="20358" y="0"/>
                      <a:pt x="18830" y="0"/>
                    </a:cubicBezTo>
                    <a:cubicBezTo>
                      <a:pt x="18830" y="0"/>
                      <a:pt x="18830" y="0"/>
                      <a:pt x="18830" y="0"/>
                    </a:cubicBezTo>
                    <a:close/>
                    <a:moveTo>
                      <a:pt x="18830" y="982"/>
                    </a:moveTo>
                    <a:cubicBezTo>
                      <a:pt x="20221" y="982"/>
                      <a:pt x="21348" y="5377"/>
                      <a:pt x="21348" y="10797"/>
                    </a:cubicBezTo>
                    <a:cubicBezTo>
                      <a:pt x="21348" y="16223"/>
                      <a:pt x="20221" y="20618"/>
                      <a:pt x="18830" y="20618"/>
                    </a:cubicBezTo>
                    <a:lnTo>
                      <a:pt x="2770" y="20618"/>
                    </a:lnTo>
                    <a:cubicBezTo>
                      <a:pt x="1380" y="20618"/>
                      <a:pt x="252" y="16223"/>
                      <a:pt x="252" y="10797"/>
                    </a:cubicBezTo>
                    <a:cubicBezTo>
                      <a:pt x="252" y="5377"/>
                      <a:pt x="1380" y="982"/>
                      <a:pt x="2770" y="982"/>
                    </a:cubicBezTo>
                    <a:lnTo>
                      <a:pt x="18830" y="982"/>
                    </a:lnTo>
                  </a:path>
                </a:pathLst>
              </a:custGeom>
              <a:gradFill flip="none" rotWithShape="1">
                <a:gsLst>
                  <a:gs pos="0">
                    <a:srgbClr val="656565">
                      <a:alpha val="0"/>
                    </a:srgbClr>
                  </a:gs>
                  <a:gs pos="100000">
                    <a:srgbClr val="656565">
                      <a:alpha val="0"/>
                    </a:srgbClr>
                  </a:gs>
                </a:gsLst>
                <a:lin ang="162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86" name="Shape 4344"/>
              <p:cNvSpPr/>
              <p:nvPr/>
            </p:nvSpPr>
            <p:spPr>
              <a:xfrm>
                <a:off x="651451" y="263086"/>
                <a:ext cx="304550" cy="72685"/>
              </a:xfrm>
              <a:custGeom>
                <a:avLst/>
                <a:gdLst/>
                <a:ahLst/>
                <a:cxnLst>
                  <a:cxn ang="0">
                    <a:pos x="wd2" y="hd2"/>
                  </a:cxn>
                  <a:cxn ang="5400000">
                    <a:pos x="wd2" y="hd2"/>
                  </a:cxn>
                  <a:cxn ang="10800000">
                    <a:pos x="wd2" y="hd2"/>
                  </a:cxn>
                  <a:cxn ang="16200000">
                    <a:pos x="wd2" y="hd2"/>
                  </a:cxn>
                </a:cxnLst>
                <a:rect l="0" t="0" r="r" b="b"/>
                <a:pathLst>
                  <a:path w="21600" h="21600" extrusionOk="0">
                    <a:moveTo>
                      <a:pt x="19021" y="0"/>
                    </a:moveTo>
                    <a:lnTo>
                      <a:pt x="2579" y="0"/>
                    </a:lnTo>
                    <a:cubicBezTo>
                      <a:pt x="1155" y="0"/>
                      <a:pt x="0" y="4832"/>
                      <a:pt x="0" y="10802"/>
                    </a:cubicBezTo>
                    <a:cubicBezTo>
                      <a:pt x="0" y="16768"/>
                      <a:pt x="1155" y="21600"/>
                      <a:pt x="2579" y="21600"/>
                    </a:cubicBezTo>
                    <a:lnTo>
                      <a:pt x="19021" y="21600"/>
                    </a:lnTo>
                    <a:cubicBezTo>
                      <a:pt x="20446" y="21600"/>
                      <a:pt x="21600" y="16768"/>
                      <a:pt x="21600" y="10802"/>
                    </a:cubicBezTo>
                    <a:cubicBezTo>
                      <a:pt x="21600" y="4832"/>
                      <a:pt x="20446" y="0"/>
                      <a:pt x="19021" y="0"/>
                    </a:cubicBezTo>
                    <a:close/>
                  </a:path>
                </a:pathLst>
              </a:custGeom>
              <a:gradFill flip="none" rotWithShape="1">
                <a:gsLst>
                  <a:gs pos="0">
                    <a:srgbClr val="3F3F3F">
                      <a:alpha val="0"/>
                    </a:srgbClr>
                  </a:gs>
                  <a:gs pos="100000">
                    <a:srgbClr val="202020">
                      <a:alpha val="0"/>
                    </a:srgbClr>
                  </a:gs>
                </a:gsLst>
                <a:lin ang="162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87" name="Shape 4345"/>
              <p:cNvSpPr/>
              <p:nvPr/>
            </p:nvSpPr>
            <p:spPr>
              <a:xfrm>
                <a:off x="651451" y="263086"/>
                <a:ext cx="304550" cy="72685"/>
              </a:xfrm>
              <a:custGeom>
                <a:avLst/>
                <a:gdLst/>
                <a:ahLst/>
                <a:cxnLst>
                  <a:cxn ang="0">
                    <a:pos x="wd2" y="hd2"/>
                  </a:cxn>
                  <a:cxn ang="5400000">
                    <a:pos x="wd2" y="hd2"/>
                  </a:cxn>
                  <a:cxn ang="10800000">
                    <a:pos x="wd2" y="hd2"/>
                  </a:cxn>
                  <a:cxn ang="16200000">
                    <a:pos x="wd2" y="hd2"/>
                  </a:cxn>
                </a:cxnLst>
                <a:rect l="0" t="0" r="r" b="b"/>
                <a:pathLst>
                  <a:path w="21600" h="21600" extrusionOk="0">
                    <a:moveTo>
                      <a:pt x="19021" y="0"/>
                    </a:moveTo>
                    <a:lnTo>
                      <a:pt x="2579" y="0"/>
                    </a:lnTo>
                    <a:cubicBezTo>
                      <a:pt x="1155" y="0"/>
                      <a:pt x="0" y="4832"/>
                      <a:pt x="0" y="10802"/>
                    </a:cubicBezTo>
                    <a:cubicBezTo>
                      <a:pt x="0" y="16768"/>
                      <a:pt x="1155" y="21600"/>
                      <a:pt x="2579" y="21600"/>
                    </a:cubicBezTo>
                    <a:lnTo>
                      <a:pt x="19021" y="21600"/>
                    </a:lnTo>
                    <a:cubicBezTo>
                      <a:pt x="20446" y="21600"/>
                      <a:pt x="21600" y="16768"/>
                      <a:pt x="21600" y="10802"/>
                    </a:cubicBezTo>
                    <a:cubicBezTo>
                      <a:pt x="21600" y="4832"/>
                      <a:pt x="20446" y="0"/>
                      <a:pt x="19021" y="0"/>
                    </a:cubicBezTo>
                    <a:close/>
                  </a:path>
                </a:pathLst>
              </a:custGeom>
              <a:gradFill flip="none" rotWithShape="1">
                <a:gsLst>
                  <a:gs pos="0">
                    <a:srgbClr val="202020">
                      <a:alpha val="0"/>
                    </a:srgbClr>
                  </a:gs>
                  <a:gs pos="100000">
                    <a:srgbClr val="202020">
                      <a:alpha val="0"/>
                    </a:srgbClr>
                  </a:gs>
                </a:gsLst>
                <a:lin ang="16756357"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88" name="Shape 4346"/>
              <p:cNvSpPr/>
              <p:nvPr/>
            </p:nvSpPr>
            <p:spPr>
              <a:xfrm>
                <a:off x="663979" y="288142"/>
                <a:ext cx="268176" cy="36337"/>
              </a:xfrm>
              <a:custGeom>
                <a:avLst/>
                <a:gdLst/>
                <a:ahLst/>
                <a:cxnLst>
                  <a:cxn ang="0">
                    <a:pos x="wd2" y="hd2"/>
                  </a:cxn>
                  <a:cxn ang="5400000">
                    <a:pos x="wd2" y="hd2"/>
                  </a:cxn>
                  <a:cxn ang="10800000">
                    <a:pos x="wd2" y="hd2"/>
                  </a:cxn>
                  <a:cxn ang="16200000">
                    <a:pos x="wd2" y="hd2"/>
                  </a:cxn>
                </a:cxnLst>
                <a:rect l="0" t="0" r="r" b="b"/>
                <a:pathLst>
                  <a:path w="21600" h="21600" extrusionOk="0">
                    <a:moveTo>
                      <a:pt x="20137" y="0"/>
                    </a:moveTo>
                    <a:lnTo>
                      <a:pt x="1464" y="0"/>
                    </a:lnTo>
                    <a:cubicBezTo>
                      <a:pt x="656" y="0"/>
                      <a:pt x="0" y="4844"/>
                      <a:pt x="0" y="10793"/>
                    </a:cubicBezTo>
                    <a:cubicBezTo>
                      <a:pt x="0" y="16756"/>
                      <a:pt x="656" y="21600"/>
                      <a:pt x="1464" y="21600"/>
                    </a:cubicBezTo>
                    <a:lnTo>
                      <a:pt x="20137" y="21600"/>
                    </a:lnTo>
                    <a:cubicBezTo>
                      <a:pt x="20945" y="21600"/>
                      <a:pt x="21600" y="16756"/>
                      <a:pt x="21600" y="10793"/>
                    </a:cubicBezTo>
                    <a:cubicBezTo>
                      <a:pt x="21600" y="4844"/>
                      <a:pt x="20945" y="0"/>
                      <a:pt x="20137" y="0"/>
                    </a:cubicBezTo>
                    <a:close/>
                  </a:path>
                </a:pathLst>
              </a:custGeom>
              <a:gradFill flip="none" rotWithShape="1">
                <a:gsLst>
                  <a:gs pos="0">
                    <a:srgbClr val="7F7F7F">
                      <a:alpha val="0"/>
                    </a:srgbClr>
                  </a:gs>
                  <a:gs pos="100000">
                    <a:srgbClr val="7F7F7F">
                      <a:alpha val="0"/>
                    </a:srgbClr>
                  </a:gs>
                </a:gsLst>
                <a:lin ang="54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89" name="Shape 4347"/>
              <p:cNvSpPr/>
              <p:nvPr/>
            </p:nvSpPr>
            <p:spPr>
              <a:xfrm>
                <a:off x="864426" y="275614"/>
                <a:ext cx="86351" cy="60438"/>
              </a:xfrm>
              <a:custGeom>
                <a:avLst/>
                <a:gdLst/>
                <a:ahLst/>
                <a:cxnLst>
                  <a:cxn ang="0">
                    <a:pos x="wd2" y="hd2"/>
                  </a:cxn>
                  <a:cxn ang="5400000">
                    <a:pos x="wd2" y="hd2"/>
                  </a:cxn>
                  <a:cxn ang="10800000">
                    <a:pos x="wd2" y="hd2"/>
                  </a:cxn>
                  <a:cxn ang="16200000">
                    <a:pos x="wd2" y="hd2"/>
                  </a:cxn>
                </a:cxnLst>
                <a:rect l="0" t="0" r="r" b="b"/>
                <a:pathLst>
                  <a:path w="21600" h="21600" extrusionOk="0">
                    <a:moveTo>
                      <a:pt x="15635" y="5234"/>
                    </a:moveTo>
                    <a:cubicBezTo>
                      <a:pt x="16416" y="6393"/>
                      <a:pt x="16899" y="7958"/>
                      <a:pt x="16899" y="9689"/>
                    </a:cubicBezTo>
                    <a:cubicBezTo>
                      <a:pt x="16899" y="13275"/>
                      <a:pt x="14864" y="16187"/>
                      <a:pt x="12355" y="16187"/>
                    </a:cubicBezTo>
                    <a:lnTo>
                      <a:pt x="0" y="16187"/>
                    </a:lnTo>
                    <a:lnTo>
                      <a:pt x="0" y="21600"/>
                    </a:lnTo>
                    <a:lnTo>
                      <a:pt x="12505" y="21600"/>
                    </a:lnTo>
                    <a:cubicBezTo>
                      <a:pt x="17530" y="21600"/>
                      <a:pt x="21600" y="15785"/>
                      <a:pt x="21600" y="8605"/>
                    </a:cubicBezTo>
                    <a:cubicBezTo>
                      <a:pt x="21600" y="5299"/>
                      <a:pt x="20725" y="2291"/>
                      <a:pt x="19302" y="0"/>
                    </a:cubicBezTo>
                    <a:cubicBezTo>
                      <a:pt x="19302" y="0"/>
                      <a:pt x="15635" y="5234"/>
                      <a:pt x="15635" y="5234"/>
                    </a:cubicBezTo>
                    <a:close/>
                  </a:path>
                </a:pathLst>
              </a:custGeom>
              <a:gradFill flip="none" rotWithShape="1">
                <a:gsLst>
                  <a:gs pos="0">
                    <a:srgbClr val="9D9D9D">
                      <a:alpha val="0"/>
                    </a:srgbClr>
                  </a:gs>
                  <a:gs pos="100000">
                    <a:srgbClr val="9D9D9D">
                      <a:alpha val="0"/>
                    </a:srgbClr>
                  </a:gs>
                </a:gsLst>
                <a:lin ang="18924342"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90" name="Shape 4348"/>
              <p:cNvSpPr/>
              <p:nvPr/>
            </p:nvSpPr>
            <p:spPr>
              <a:xfrm>
                <a:off x="663979" y="275614"/>
                <a:ext cx="20261" cy="45109"/>
              </a:xfrm>
              <a:custGeom>
                <a:avLst/>
                <a:gdLst/>
                <a:ahLst/>
                <a:cxnLst>
                  <a:cxn ang="0">
                    <a:pos x="wd2" y="hd2"/>
                  </a:cxn>
                  <a:cxn ang="5400000">
                    <a:pos x="wd2" y="hd2"/>
                  </a:cxn>
                  <a:cxn ang="10800000">
                    <a:pos x="wd2" y="hd2"/>
                  </a:cxn>
                  <a:cxn ang="16200000">
                    <a:pos x="wd2" y="hd2"/>
                  </a:cxn>
                </a:cxnLst>
                <a:rect l="0" t="0" r="r" b="b"/>
                <a:pathLst>
                  <a:path w="21600" h="21600" extrusionOk="0">
                    <a:moveTo>
                      <a:pt x="3626" y="21600"/>
                    </a:moveTo>
                    <a:lnTo>
                      <a:pt x="0" y="20979"/>
                    </a:lnTo>
                    <a:lnTo>
                      <a:pt x="17974" y="0"/>
                    </a:lnTo>
                    <a:lnTo>
                      <a:pt x="21600" y="627"/>
                    </a:lnTo>
                    <a:cubicBezTo>
                      <a:pt x="21600" y="627"/>
                      <a:pt x="3626" y="21600"/>
                      <a:pt x="3626" y="21600"/>
                    </a:cubicBezTo>
                    <a:close/>
                  </a:path>
                </a:pathLst>
              </a:custGeom>
              <a:gradFill flip="none" rotWithShape="1">
                <a:gsLst>
                  <a:gs pos="0">
                    <a:srgbClr val="212121">
                      <a:alpha val="0"/>
                    </a:srgbClr>
                  </a:gs>
                  <a:gs pos="100000">
                    <a:srgbClr val="9D9D9D">
                      <a:alpha val="0"/>
                    </a:srgbClr>
                  </a:gs>
                </a:gsLst>
                <a:lin ang="54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91" name="Shape 4349"/>
              <p:cNvSpPr/>
              <p:nvPr/>
            </p:nvSpPr>
            <p:spPr>
              <a:xfrm>
                <a:off x="676507" y="275614"/>
                <a:ext cx="20249" cy="45109"/>
              </a:xfrm>
              <a:custGeom>
                <a:avLst/>
                <a:gdLst/>
                <a:ahLst/>
                <a:cxnLst>
                  <a:cxn ang="0">
                    <a:pos x="wd2" y="hd2"/>
                  </a:cxn>
                  <a:cxn ang="5400000">
                    <a:pos x="wd2" y="hd2"/>
                  </a:cxn>
                  <a:cxn ang="10800000">
                    <a:pos x="wd2" y="hd2"/>
                  </a:cxn>
                  <a:cxn ang="16200000">
                    <a:pos x="wd2" y="hd2"/>
                  </a:cxn>
                </a:cxnLst>
                <a:rect l="0" t="0" r="r" b="b"/>
                <a:pathLst>
                  <a:path w="21600" h="21600" extrusionOk="0">
                    <a:moveTo>
                      <a:pt x="3628" y="21600"/>
                    </a:moveTo>
                    <a:lnTo>
                      <a:pt x="0" y="20979"/>
                    </a:lnTo>
                    <a:lnTo>
                      <a:pt x="17985" y="0"/>
                    </a:lnTo>
                    <a:lnTo>
                      <a:pt x="21600" y="627"/>
                    </a:lnTo>
                    <a:cubicBezTo>
                      <a:pt x="21600" y="627"/>
                      <a:pt x="3628" y="21600"/>
                      <a:pt x="3628" y="21600"/>
                    </a:cubicBezTo>
                    <a:close/>
                  </a:path>
                </a:pathLst>
              </a:custGeom>
              <a:gradFill flip="none" rotWithShape="1">
                <a:gsLst>
                  <a:gs pos="0">
                    <a:srgbClr val="212121">
                      <a:alpha val="0"/>
                    </a:srgbClr>
                  </a:gs>
                  <a:gs pos="100000">
                    <a:srgbClr val="9D9D9D">
                      <a:alpha val="0"/>
                    </a:srgbClr>
                  </a:gs>
                </a:gsLst>
                <a:lin ang="54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92" name="Shape 4350"/>
              <p:cNvSpPr/>
              <p:nvPr/>
            </p:nvSpPr>
            <p:spPr>
              <a:xfrm>
                <a:off x="676507" y="275614"/>
                <a:ext cx="20249" cy="45109"/>
              </a:xfrm>
              <a:custGeom>
                <a:avLst/>
                <a:gdLst/>
                <a:ahLst/>
                <a:cxnLst>
                  <a:cxn ang="0">
                    <a:pos x="wd2" y="hd2"/>
                  </a:cxn>
                  <a:cxn ang="5400000">
                    <a:pos x="wd2" y="hd2"/>
                  </a:cxn>
                  <a:cxn ang="10800000">
                    <a:pos x="wd2" y="hd2"/>
                  </a:cxn>
                  <a:cxn ang="16200000">
                    <a:pos x="wd2" y="hd2"/>
                  </a:cxn>
                </a:cxnLst>
                <a:rect l="0" t="0" r="r" b="b"/>
                <a:pathLst>
                  <a:path w="21600" h="21600" extrusionOk="0">
                    <a:moveTo>
                      <a:pt x="3628" y="21600"/>
                    </a:moveTo>
                    <a:lnTo>
                      <a:pt x="0" y="20979"/>
                    </a:lnTo>
                    <a:lnTo>
                      <a:pt x="17972" y="0"/>
                    </a:lnTo>
                    <a:lnTo>
                      <a:pt x="21600" y="627"/>
                    </a:lnTo>
                    <a:cubicBezTo>
                      <a:pt x="21600" y="627"/>
                      <a:pt x="3628" y="21600"/>
                      <a:pt x="3628" y="21600"/>
                    </a:cubicBezTo>
                    <a:close/>
                  </a:path>
                </a:pathLst>
              </a:custGeom>
              <a:gradFill flip="none" rotWithShape="1">
                <a:gsLst>
                  <a:gs pos="0">
                    <a:srgbClr val="212121">
                      <a:alpha val="0"/>
                    </a:srgbClr>
                  </a:gs>
                  <a:gs pos="100000">
                    <a:srgbClr val="9D9D9D">
                      <a:alpha val="0"/>
                    </a:srgbClr>
                  </a:gs>
                </a:gsLst>
                <a:lin ang="54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93" name="Shape 4351"/>
              <p:cNvSpPr/>
              <p:nvPr/>
            </p:nvSpPr>
            <p:spPr>
              <a:xfrm>
                <a:off x="689035" y="275614"/>
                <a:ext cx="20249" cy="45109"/>
              </a:xfrm>
              <a:custGeom>
                <a:avLst/>
                <a:gdLst/>
                <a:ahLst/>
                <a:cxnLst>
                  <a:cxn ang="0">
                    <a:pos x="wd2" y="hd2"/>
                  </a:cxn>
                  <a:cxn ang="5400000">
                    <a:pos x="wd2" y="hd2"/>
                  </a:cxn>
                  <a:cxn ang="10800000">
                    <a:pos x="wd2" y="hd2"/>
                  </a:cxn>
                  <a:cxn ang="16200000">
                    <a:pos x="wd2" y="hd2"/>
                  </a:cxn>
                </a:cxnLst>
                <a:rect l="0" t="0" r="r" b="b"/>
                <a:pathLst>
                  <a:path w="21600" h="21600" extrusionOk="0">
                    <a:moveTo>
                      <a:pt x="3615" y="21600"/>
                    </a:moveTo>
                    <a:lnTo>
                      <a:pt x="0" y="20979"/>
                    </a:lnTo>
                    <a:lnTo>
                      <a:pt x="17972" y="0"/>
                    </a:lnTo>
                    <a:lnTo>
                      <a:pt x="21600" y="627"/>
                    </a:lnTo>
                    <a:cubicBezTo>
                      <a:pt x="21600" y="627"/>
                      <a:pt x="3615" y="21600"/>
                      <a:pt x="3615" y="21600"/>
                    </a:cubicBezTo>
                    <a:close/>
                  </a:path>
                </a:pathLst>
              </a:custGeom>
              <a:gradFill flip="none" rotWithShape="1">
                <a:gsLst>
                  <a:gs pos="0">
                    <a:srgbClr val="212121">
                      <a:alpha val="0"/>
                    </a:srgbClr>
                  </a:gs>
                  <a:gs pos="100000">
                    <a:srgbClr val="9D9D9D">
                      <a:alpha val="0"/>
                    </a:srgbClr>
                  </a:gs>
                </a:gsLst>
                <a:lin ang="54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94" name="Shape 4352"/>
              <p:cNvSpPr/>
              <p:nvPr/>
            </p:nvSpPr>
            <p:spPr>
              <a:xfrm>
                <a:off x="701563" y="275614"/>
                <a:ext cx="20249" cy="45109"/>
              </a:xfrm>
              <a:custGeom>
                <a:avLst/>
                <a:gdLst/>
                <a:ahLst/>
                <a:cxnLst>
                  <a:cxn ang="0">
                    <a:pos x="wd2" y="hd2"/>
                  </a:cxn>
                  <a:cxn ang="5400000">
                    <a:pos x="wd2" y="hd2"/>
                  </a:cxn>
                  <a:cxn ang="10800000">
                    <a:pos x="wd2" y="hd2"/>
                  </a:cxn>
                  <a:cxn ang="16200000">
                    <a:pos x="wd2" y="hd2"/>
                  </a:cxn>
                </a:cxnLst>
                <a:rect l="0" t="0" r="r" b="b"/>
                <a:pathLst>
                  <a:path w="21600" h="21600" extrusionOk="0">
                    <a:moveTo>
                      <a:pt x="3628" y="21600"/>
                    </a:moveTo>
                    <a:lnTo>
                      <a:pt x="0" y="20979"/>
                    </a:lnTo>
                    <a:lnTo>
                      <a:pt x="17972" y="0"/>
                    </a:lnTo>
                    <a:lnTo>
                      <a:pt x="21600" y="627"/>
                    </a:lnTo>
                    <a:cubicBezTo>
                      <a:pt x="21600" y="627"/>
                      <a:pt x="3628" y="21600"/>
                      <a:pt x="3628" y="21600"/>
                    </a:cubicBezTo>
                    <a:close/>
                  </a:path>
                </a:pathLst>
              </a:custGeom>
              <a:gradFill flip="none" rotWithShape="1">
                <a:gsLst>
                  <a:gs pos="0">
                    <a:srgbClr val="212121">
                      <a:alpha val="0"/>
                    </a:srgbClr>
                  </a:gs>
                  <a:gs pos="100000">
                    <a:srgbClr val="9D9D9D">
                      <a:alpha val="0"/>
                    </a:srgbClr>
                  </a:gs>
                </a:gsLst>
                <a:lin ang="54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95" name="Shape 4353"/>
              <p:cNvSpPr/>
              <p:nvPr/>
            </p:nvSpPr>
            <p:spPr>
              <a:xfrm>
                <a:off x="701563" y="275614"/>
                <a:ext cx="20249" cy="45109"/>
              </a:xfrm>
              <a:custGeom>
                <a:avLst/>
                <a:gdLst/>
                <a:ahLst/>
                <a:cxnLst>
                  <a:cxn ang="0">
                    <a:pos x="wd2" y="hd2"/>
                  </a:cxn>
                  <a:cxn ang="5400000">
                    <a:pos x="wd2" y="hd2"/>
                  </a:cxn>
                  <a:cxn ang="10800000">
                    <a:pos x="wd2" y="hd2"/>
                  </a:cxn>
                  <a:cxn ang="16200000">
                    <a:pos x="wd2" y="hd2"/>
                  </a:cxn>
                </a:cxnLst>
                <a:rect l="0" t="0" r="r" b="b"/>
                <a:pathLst>
                  <a:path w="21600" h="21600" extrusionOk="0">
                    <a:moveTo>
                      <a:pt x="3628" y="21600"/>
                    </a:moveTo>
                    <a:lnTo>
                      <a:pt x="0" y="20979"/>
                    </a:lnTo>
                    <a:lnTo>
                      <a:pt x="17972" y="0"/>
                    </a:lnTo>
                    <a:lnTo>
                      <a:pt x="21600" y="627"/>
                    </a:lnTo>
                    <a:cubicBezTo>
                      <a:pt x="21600" y="627"/>
                      <a:pt x="3628" y="21600"/>
                      <a:pt x="3628" y="21600"/>
                    </a:cubicBezTo>
                    <a:close/>
                  </a:path>
                </a:pathLst>
              </a:custGeom>
              <a:gradFill flip="none" rotWithShape="1">
                <a:gsLst>
                  <a:gs pos="0">
                    <a:srgbClr val="212121">
                      <a:alpha val="0"/>
                    </a:srgbClr>
                  </a:gs>
                  <a:gs pos="100000">
                    <a:srgbClr val="9D9D9D">
                      <a:alpha val="0"/>
                    </a:srgbClr>
                  </a:gs>
                </a:gsLst>
                <a:lin ang="54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96" name="Shape 4354"/>
              <p:cNvSpPr/>
              <p:nvPr/>
            </p:nvSpPr>
            <p:spPr>
              <a:xfrm>
                <a:off x="714091" y="275614"/>
                <a:ext cx="20261" cy="45109"/>
              </a:xfrm>
              <a:custGeom>
                <a:avLst/>
                <a:gdLst/>
                <a:ahLst/>
                <a:cxnLst>
                  <a:cxn ang="0">
                    <a:pos x="wd2" y="hd2"/>
                  </a:cxn>
                  <a:cxn ang="5400000">
                    <a:pos x="wd2" y="hd2"/>
                  </a:cxn>
                  <a:cxn ang="10800000">
                    <a:pos x="wd2" y="hd2"/>
                  </a:cxn>
                  <a:cxn ang="16200000">
                    <a:pos x="wd2" y="hd2"/>
                  </a:cxn>
                </a:cxnLst>
                <a:rect l="0" t="0" r="r" b="b"/>
                <a:pathLst>
                  <a:path w="21600" h="21600" extrusionOk="0">
                    <a:moveTo>
                      <a:pt x="3626" y="21600"/>
                    </a:moveTo>
                    <a:lnTo>
                      <a:pt x="0" y="20979"/>
                    </a:lnTo>
                    <a:lnTo>
                      <a:pt x="17974" y="0"/>
                    </a:lnTo>
                    <a:lnTo>
                      <a:pt x="21600" y="627"/>
                    </a:lnTo>
                    <a:cubicBezTo>
                      <a:pt x="21600" y="627"/>
                      <a:pt x="3626" y="21600"/>
                      <a:pt x="3626" y="21600"/>
                    </a:cubicBezTo>
                    <a:close/>
                  </a:path>
                </a:pathLst>
              </a:custGeom>
              <a:gradFill flip="none" rotWithShape="1">
                <a:gsLst>
                  <a:gs pos="0">
                    <a:srgbClr val="212121">
                      <a:alpha val="0"/>
                    </a:srgbClr>
                  </a:gs>
                  <a:gs pos="100000">
                    <a:srgbClr val="9D9D9D">
                      <a:alpha val="0"/>
                    </a:srgbClr>
                  </a:gs>
                </a:gsLst>
                <a:lin ang="54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97" name="Shape 4355"/>
              <p:cNvSpPr/>
              <p:nvPr/>
            </p:nvSpPr>
            <p:spPr>
              <a:xfrm>
                <a:off x="726619" y="275614"/>
                <a:ext cx="20248" cy="45109"/>
              </a:xfrm>
              <a:custGeom>
                <a:avLst/>
                <a:gdLst/>
                <a:ahLst/>
                <a:cxnLst>
                  <a:cxn ang="0">
                    <a:pos x="wd2" y="hd2"/>
                  </a:cxn>
                  <a:cxn ang="5400000">
                    <a:pos x="wd2" y="hd2"/>
                  </a:cxn>
                  <a:cxn ang="10800000">
                    <a:pos x="wd2" y="hd2"/>
                  </a:cxn>
                  <a:cxn ang="16200000">
                    <a:pos x="wd2" y="hd2"/>
                  </a:cxn>
                </a:cxnLst>
                <a:rect l="0" t="0" r="r" b="b"/>
                <a:pathLst>
                  <a:path w="21600" h="21600" extrusionOk="0">
                    <a:moveTo>
                      <a:pt x="3628" y="21600"/>
                    </a:moveTo>
                    <a:lnTo>
                      <a:pt x="0" y="20979"/>
                    </a:lnTo>
                    <a:lnTo>
                      <a:pt x="17985" y="0"/>
                    </a:lnTo>
                    <a:lnTo>
                      <a:pt x="21600" y="627"/>
                    </a:lnTo>
                    <a:cubicBezTo>
                      <a:pt x="21600" y="627"/>
                      <a:pt x="3628" y="21600"/>
                      <a:pt x="3628" y="21600"/>
                    </a:cubicBezTo>
                    <a:close/>
                  </a:path>
                </a:pathLst>
              </a:custGeom>
              <a:gradFill flip="none" rotWithShape="1">
                <a:gsLst>
                  <a:gs pos="0">
                    <a:srgbClr val="212121">
                      <a:alpha val="0"/>
                    </a:srgbClr>
                  </a:gs>
                  <a:gs pos="100000">
                    <a:srgbClr val="9D9D9D">
                      <a:alpha val="0"/>
                    </a:srgbClr>
                  </a:gs>
                </a:gsLst>
                <a:lin ang="54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98" name="Shape 4356"/>
              <p:cNvSpPr/>
              <p:nvPr/>
            </p:nvSpPr>
            <p:spPr>
              <a:xfrm>
                <a:off x="726619" y="275614"/>
                <a:ext cx="20248" cy="45109"/>
              </a:xfrm>
              <a:custGeom>
                <a:avLst/>
                <a:gdLst/>
                <a:ahLst/>
                <a:cxnLst>
                  <a:cxn ang="0">
                    <a:pos x="wd2" y="hd2"/>
                  </a:cxn>
                  <a:cxn ang="5400000">
                    <a:pos x="wd2" y="hd2"/>
                  </a:cxn>
                  <a:cxn ang="10800000">
                    <a:pos x="wd2" y="hd2"/>
                  </a:cxn>
                  <a:cxn ang="16200000">
                    <a:pos x="wd2" y="hd2"/>
                  </a:cxn>
                </a:cxnLst>
                <a:rect l="0" t="0" r="r" b="b"/>
                <a:pathLst>
                  <a:path w="21600" h="21600" extrusionOk="0">
                    <a:moveTo>
                      <a:pt x="3628" y="21600"/>
                    </a:moveTo>
                    <a:lnTo>
                      <a:pt x="0" y="20979"/>
                    </a:lnTo>
                    <a:lnTo>
                      <a:pt x="17985" y="0"/>
                    </a:lnTo>
                    <a:lnTo>
                      <a:pt x="21600" y="627"/>
                    </a:lnTo>
                    <a:cubicBezTo>
                      <a:pt x="21600" y="627"/>
                      <a:pt x="3628" y="21600"/>
                      <a:pt x="3628" y="21600"/>
                    </a:cubicBezTo>
                    <a:close/>
                  </a:path>
                </a:pathLst>
              </a:custGeom>
              <a:gradFill flip="none" rotWithShape="1">
                <a:gsLst>
                  <a:gs pos="0">
                    <a:srgbClr val="212121">
                      <a:alpha val="0"/>
                    </a:srgbClr>
                  </a:gs>
                  <a:gs pos="100000">
                    <a:srgbClr val="9D9D9D">
                      <a:alpha val="0"/>
                    </a:srgbClr>
                  </a:gs>
                </a:gsLst>
                <a:lin ang="54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99" name="Shape 4357"/>
              <p:cNvSpPr/>
              <p:nvPr/>
            </p:nvSpPr>
            <p:spPr>
              <a:xfrm>
                <a:off x="739147" y="275614"/>
                <a:ext cx="20248" cy="45109"/>
              </a:xfrm>
              <a:custGeom>
                <a:avLst/>
                <a:gdLst/>
                <a:ahLst/>
                <a:cxnLst>
                  <a:cxn ang="0">
                    <a:pos x="wd2" y="hd2"/>
                  </a:cxn>
                  <a:cxn ang="5400000">
                    <a:pos x="wd2" y="hd2"/>
                  </a:cxn>
                  <a:cxn ang="10800000">
                    <a:pos x="wd2" y="hd2"/>
                  </a:cxn>
                  <a:cxn ang="16200000">
                    <a:pos x="wd2" y="hd2"/>
                  </a:cxn>
                </a:cxnLst>
                <a:rect l="0" t="0" r="r" b="b"/>
                <a:pathLst>
                  <a:path w="21600" h="21600" extrusionOk="0">
                    <a:moveTo>
                      <a:pt x="3615" y="21600"/>
                    </a:moveTo>
                    <a:lnTo>
                      <a:pt x="0" y="20979"/>
                    </a:lnTo>
                    <a:lnTo>
                      <a:pt x="17985" y="0"/>
                    </a:lnTo>
                    <a:lnTo>
                      <a:pt x="21600" y="627"/>
                    </a:lnTo>
                    <a:cubicBezTo>
                      <a:pt x="21600" y="627"/>
                      <a:pt x="3615" y="21600"/>
                      <a:pt x="3615" y="21600"/>
                    </a:cubicBezTo>
                    <a:close/>
                  </a:path>
                </a:pathLst>
              </a:custGeom>
              <a:gradFill flip="none" rotWithShape="1">
                <a:gsLst>
                  <a:gs pos="0">
                    <a:srgbClr val="212121">
                      <a:alpha val="0"/>
                    </a:srgbClr>
                  </a:gs>
                  <a:gs pos="100000">
                    <a:srgbClr val="9D9D9D">
                      <a:alpha val="0"/>
                    </a:srgbClr>
                  </a:gs>
                </a:gsLst>
                <a:lin ang="54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00" name="Shape 4358"/>
              <p:cNvSpPr/>
              <p:nvPr/>
            </p:nvSpPr>
            <p:spPr>
              <a:xfrm>
                <a:off x="751675" y="275614"/>
                <a:ext cx="20236" cy="45109"/>
              </a:xfrm>
              <a:custGeom>
                <a:avLst/>
                <a:gdLst/>
                <a:ahLst/>
                <a:cxnLst>
                  <a:cxn ang="0">
                    <a:pos x="wd2" y="hd2"/>
                  </a:cxn>
                  <a:cxn ang="5400000">
                    <a:pos x="wd2" y="hd2"/>
                  </a:cxn>
                  <a:cxn ang="10800000">
                    <a:pos x="wd2" y="hd2"/>
                  </a:cxn>
                  <a:cxn ang="16200000">
                    <a:pos x="wd2" y="hd2"/>
                  </a:cxn>
                </a:cxnLst>
                <a:rect l="0" t="0" r="r" b="b"/>
                <a:pathLst>
                  <a:path w="21600" h="21600" extrusionOk="0">
                    <a:moveTo>
                      <a:pt x="3617" y="21600"/>
                    </a:moveTo>
                    <a:lnTo>
                      <a:pt x="0" y="20979"/>
                    </a:lnTo>
                    <a:lnTo>
                      <a:pt x="17996" y="0"/>
                    </a:lnTo>
                    <a:lnTo>
                      <a:pt x="21600" y="627"/>
                    </a:lnTo>
                    <a:cubicBezTo>
                      <a:pt x="21600" y="627"/>
                      <a:pt x="3617" y="21600"/>
                      <a:pt x="3617" y="21600"/>
                    </a:cubicBezTo>
                    <a:close/>
                  </a:path>
                </a:pathLst>
              </a:custGeom>
              <a:gradFill flip="none" rotWithShape="1">
                <a:gsLst>
                  <a:gs pos="0">
                    <a:srgbClr val="212121">
                      <a:alpha val="0"/>
                    </a:srgbClr>
                  </a:gs>
                  <a:gs pos="100000">
                    <a:srgbClr val="9D9D9D">
                      <a:alpha val="0"/>
                    </a:srgbClr>
                  </a:gs>
                </a:gsLst>
                <a:lin ang="54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01" name="Shape 4359"/>
              <p:cNvSpPr/>
              <p:nvPr/>
            </p:nvSpPr>
            <p:spPr>
              <a:xfrm>
                <a:off x="751675" y="275614"/>
                <a:ext cx="20236" cy="45109"/>
              </a:xfrm>
              <a:custGeom>
                <a:avLst/>
                <a:gdLst/>
                <a:ahLst/>
                <a:cxnLst>
                  <a:cxn ang="0">
                    <a:pos x="wd2" y="hd2"/>
                  </a:cxn>
                  <a:cxn ang="5400000">
                    <a:pos x="wd2" y="hd2"/>
                  </a:cxn>
                  <a:cxn ang="10800000">
                    <a:pos x="wd2" y="hd2"/>
                  </a:cxn>
                  <a:cxn ang="16200000">
                    <a:pos x="wd2" y="hd2"/>
                  </a:cxn>
                </a:cxnLst>
                <a:rect l="0" t="0" r="r" b="b"/>
                <a:pathLst>
                  <a:path w="21600" h="21600" extrusionOk="0">
                    <a:moveTo>
                      <a:pt x="3617" y="21600"/>
                    </a:moveTo>
                    <a:lnTo>
                      <a:pt x="0" y="20979"/>
                    </a:lnTo>
                    <a:lnTo>
                      <a:pt x="17983" y="0"/>
                    </a:lnTo>
                    <a:lnTo>
                      <a:pt x="21600" y="627"/>
                    </a:lnTo>
                    <a:cubicBezTo>
                      <a:pt x="21600" y="627"/>
                      <a:pt x="3617" y="21600"/>
                      <a:pt x="3617" y="21600"/>
                    </a:cubicBezTo>
                    <a:close/>
                  </a:path>
                </a:pathLst>
              </a:custGeom>
              <a:gradFill flip="none" rotWithShape="1">
                <a:gsLst>
                  <a:gs pos="0">
                    <a:srgbClr val="212121">
                      <a:alpha val="0"/>
                    </a:srgbClr>
                  </a:gs>
                  <a:gs pos="100000">
                    <a:srgbClr val="9D9D9D">
                      <a:alpha val="0"/>
                    </a:srgbClr>
                  </a:gs>
                </a:gsLst>
                <a:lin ang="54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02" name="Shape 4360"/>
              <p:cNvSpPr/>
              <p:nvPr/>
            </p:nvSpPr>
            <p:spPr>
              <a:xfrm>
                <a:off x="764203" y="275614"/>
                <a:ext cx="20236" cy="45109"/>
              </a:xfrm>
              <a:custGeom>
                <a:avLst/>
                <a:gdLst/>
                <a:ahLst/>
                <a:cxnLst>
                  <a:cxn ang="0">
                    <a:pos x="wd2" y="hd2"/>
                  </a:cxn>
                  <a:cxn ang="5400000">
                    <a:pos x="wd2" y="hd2"/>
                  </a:cxn>
                  <a:cxn ang="10800000">
                    <a:pos x="wd2" y="hd2"/>
                  </a:cxn>
                  <a:cxn ang="16200000">
                    <a:pos x="wd2" y="hd2"/>
                  </a:cxn>
                </a:cxnLst>
                <a:rect l="0" t="0" r="r" b="b"/>
                <a:pathLst>
                  <a:path w="21600" h="21600" extrusionOk="0">
                    <a:moveTo>
                      <a:pt x="3604" y="21600"/>
                    </a:moveTo>
                    <a:lnTo>
                      <a:pt x="0" y="20979"/>
                    </a:lnTo>
                    <a:lnTo>
                      <a:pt x="17970" y="0"/>
                    </a:lnTo>
                    <a:lnTo>
                      <a:pt x="21600" y="627"/>
                    </a:lnTo>
                    <a:cubicBezTo>
                      <a:pt x="21600" y="627"/>
                      <a:pt x="3604" y="21600"/>
                      <a:pt x="3604" y="21600"/>
                    </a:cubicBezTo>
                    <a:close/>
                  </a:path>
                </a:pathLst>
              </a:custGeom>
              <a:gradFill flip="none" rotWithShape="1">
                <a:gsLst>
                  <a:gs pos="0">
                    <a:srgbClr val="212121">
                      <a:alpha val="0"/>
                    </a:srgbClr>
                  </a:gs>
                  <a:gs pos="100000">
                    <a:srgbClr val="9D9D9D">
                      <a:alpha val="0"/>
                    </a:srgbClr>
                  </a:gs>
                </a:gsLst>
                <a:lin ang="54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03" name="Shape 4361"/>
              <p:cNvSpPr/>
              <p:nvPr/>
            </p:nvSpPr>
            <p:spPr>
              <a:xfrm>
                <a:off x="776731" y="275614"/>
                <a:ext cx="20236" cy="45109"/>
              </a:xfrm>
              <a:custGeom>
                <a:avLst/>
                <a:gdLst/>
                <a:ahLst/>
                <a:cxnLst>
                  <a:cxn ang="0">
                    <a:pos x="wd2" y="hd2"/>
                  </a:cxn>
                  <a:cxn ang="5400000">
                    <a:pos x="wd2" y="hd2"/>
                  </a:cxn>
                  <a:cxn ang="10800000">
                    <a:pos x="wd2" y="hd2"/>
                  </a:cxn>
                  <a:cxn ang="16200000">
                    <a:pos x="wd2" y="hd2"/>
                  </a:cxn>
                </a:cxnLst>
                <a:rect l="0" t="0" r="r" b="b"/>
                <a:pathLst>
                  <a:path w="21600" h="21600" extrusionOk="0">
                    <a:moveTo>
                      <a:pt x="3617" y="21600"/>
                    </a:moveTo>
                    <a:lnTo>
                      <a:pt x="0" y="20979"/>
                    </a:lnTo>
                    <a:lnTo>
                      <a:pt x="17983" y="0"/>
                    </a:lnTo>
                    <a:lnTo>
                      <a:pt x="21600" y="627"/>
                    </a:lnTo>
                    <a:cubicBezTo>
                      <a:pt x="21600" y="627"/>
                      <a:pt x="3617" y="21600"/>
                      <a:pt x="3617" y="21600"/>
                    </a:cubicBezTo>
                    <a:close/>
                  </a:path>
                </a:pathLst>
              </a:custGeom>
              <a:gradFill flip="none" rotWithShape="1">
                <a:gsLst>
                  <a:gs pos="0">
                    <a:srgbClr val="212121">
                      <a:alpha val="0"/>
                    </a:srgbClr>
                  </a:gs>
                  <a:gs pos="100000">
                    <a:srgbClr val="9D9D9D">
                      <a:alpha val="0"/>
                    </a:srgbClr>
                  </a:gs>
                </a:gsLst>
                <a:lin ang="54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04" name="Shape 4362"/>
              <p:cNvSpPr/>
              <p:nvPr/>
            </p:nvSpPr>
            <p:spPr>
              <a:xfrm>
                <a:off x="776731" y="275614"/>
                <a:ext cx="20248" cy="45109"/>
              </a:xfrm>
              <a:custGeom>
                <a:avLst/>
                <a:gdLst/>
                <a:ahLst/>
                <a:cxnLst>
                  <a:cxn ang="0">
                    <a:pos x="wd2" y="hd2"/>
                  </a:cxn>
                  <a:cxn ang="5400000">
                    <a:pos x="wd2" y="hd2"/>
                  </a:cxn>
                  <a:cxn ang="10800000">
                    <a:pos x="wd2" y="hd2"/>
                  </a:cxn>
                  <a:cxn ang="16200000">
                    <a:pos x="wd2" y="hd2"/>
                  </a:cxn>
                </a:cxnLst>
                <a:rect l="0" t="0" r="r" b="b"/>
                <a:pathLst>
                  <a:path w="21600" h="21600" extrusionOk="0">
                    <a:moveTo>
                      <a:pt x="3628" y="21600"/>
                    </a:moveTo>
                    <a:lnTo>
                      <a:pt x="0" y="20979"/>
                    </a:lnTo>
                    <a:lnTo>
                      <a:pt x="17985" y="0"/>
                    </a:lnTo>
                    <a:lnTo>
                      <a:pt x="21600" y="627"/>
                    </a:lnTo>
                    <a:cubicBezTo>
                      <a:pt x="21600" y="627"/>
                      <a:pt x="3628" y="21600"/>
                      <a:pt x="3628" y="21600"/>
                    </a:cubicBezTo>
                    <a:close/>
                  </a:path>
                </a:pathLst>
              </a:custGeom>
              <a:gradFill flip="none" rotWithShape="1">
                <a:gsLst>
                  <a:gs pos="0">
                    <a:srgbClr val="212121">
                      <a:alpha val="0"/>
                    </a:srgbClr>
                  </a:gs>
                  <a:gs pos="100000">
                    <a:srgbClr val="9D9D9D">
                      <a:alpha val="0"/>
                    </a:srgbClr>
                  </a:gs>
                </a:gsLst>
                <a:lin ang="54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05" name="Shape 4363"/>
              <p:cNvSpPr/>
              <p:nvPr/>
            </p:nvSpPr>
            <p:spPr>
              <a:xfrm>
                <a:off x="789258" y="275614"/>
                <a:ext cx="20249" cy="45109"/>
              </a:xfrm>
              <a:custGeom>
                <a:avLst/>
                <a:gdLst/>
                <a:ahLst/>
                <a:cxnLst>
                  <a:cxn ang="0">
                    <a:pos x="wd2" y="hd2"/>
                  </a:cxn>
                  <a:cxn ang="5400000">
                    <a:pos x="wd2" y="hd2"/>
                  </a:cxn>
                  <a:cxn ang="10800000">
                    <a:pos x="wd2" y="hd2"/>
                  </a:cxn>
                  <a:cxn ang="16200000">
                    <a:pos x="wd2" y="hd2"/>
                  </a:cxn>
                </a:cxnLst>
                <a:rect l="0" t="0" r="r" b="b"/>
                <a:pathLst>
                  <a:path w="21600" h="21600" extrusionOk="0">
                    <a:moveTo>
                      <a:pt x="3615" y="21600"/>
                    </a:moveTo>
                    <a:lnTo>
                      <a:pt x="0" y="20979"/>
                    </a:lnTo>
                    <a:lnTo>
                      <a:pt x="17972" y="0"/>
                    </a:lnTo>
                    <a:lnTo>
                      <a:pt x="21600" y="627"/>
                    </a:lnTo>
                    <a:cubicBezTo>
                      <a:pt x="21600" y="627"/>
                      <a:pt x="3615" y="21600"/>
                      <a:pt x="3615" y="21600"/>
                    </a:cubicBezTo>
                    <a:close/>
                  </a:path>
                </a:pathLst>
              </a:custGeom>
              <a:gradFill flip="none" rotWithShape="1">
                <a:gsLst>
                  <a:gs pos="0">
                    <a:srgbClr val="212121">
                      <a:alpha val="0"/>
                    </a:srgbClr>
                  </a:gs>
                  <a:gs pos="100000">
                    <a:srgbClr val="9D9D9D">
                      <a:alpha val="0"/>
                    </a:srgbClr>
                  </a:gs>
                </a:gsLst>
                <a:lin ang="54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06" name="Shape 4364"/>
              <p:cNvSpPr/>
              <p:nvPr/>
            </p:nvSpPr>
            <p:spPr>
              <a:xfrm>
                <a:off x="801786" y="275614"/>
                <a:ext cx="20262" cy="45109"/>
              </a:xfrm>
              <a:custGeom>
                <a:avLst/>
                <a:gdLst/>
                <a:ahLst/>
                <a:cxnLst>
                  <a:cxn ang="0">
                    <a:pos x="wd2" y="hd2"/>
                  </a:cxn>
                  <a:cxn ang="5400000">
                    <a:pos x="wd2" y="hd2"/>
                  </a:cxn>
                  <a:cxn ang="10800000">
                    <a:pos x="wd2" y="hd2"/>
                  </a:cxn>
                  <a:cxn ang="16200000">
                    <a:pos x="wd2" y="hd2"/>
                  </a:cxn>
                </a:cxnLst>
                <a:rect l="0" t="0" r="r" b="b"/>
                <a:pathLst>
                  <a:path w="21600" h="21600" extrusionOk="0">
                    <a:moveTo>
                      <a:pt x="3613" y="21600"/>
                    </a:moveTo>
                    <a:lnTo>
                      <a:pt x="0" y="20979"/>
                    </a:lnTo>
                    <a:lnTo>
                      <a:pt x="17974" y="0"/>
                    </a:lnTo>
                    <a:lnTo>
                      <a:pt x="21600" y="627"/>
                    </a:lnTo>
                    <a:cubicBezTo>
                      <a:pt x="21600" y="627"/>
                      <a:pt x="3613" y="21600"/>
                      <a:pt x="3613" y="21600"/>
                    </a:cubicBezTo>
                    <a:close/>
                  </a:path>
                </a:pathLst>
              </a:custGeom>
              <a:gradFill flip="none" rotWithShape="1">
                <a:gsLst>
                  <a:gs pos="0">
                    <a:srgbClr val="212121">
                      <a:alpha val="0"/>
                    </a:srgbClr>
                  </a:gs>
                  <a:gs pos="100000">
                    <a:srgbClr val="9D9D9D">
                      <a:alpha val="0"/>
                    </a:srgbClr>
                  </a:gs>
                </a:gsLst>
                <a:lin ang="54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07" name="Shape 4365"/>
              <p:cNvSpPr/>
              <p:nvPr/>
            </p:nvSpPr>
            <p:spPr>
              <a:xfrm>
                <a:off x="801786" y="275614"/>
                <a:ext cx="20262" cy="45109"/>
              </a:xfrm>
              <a:custGeom>
                <a:avLst/>
                <a:gdLst/>
                <a:ahLst/>
                <a:cxnLst>
                  <a:cxn ang="0">
                    <a:pos x="wd2" y="hd2"/>
                  </a:cxn>
                  <a:cxn ang="5400000">
                    <a:pos x="wd2" y="hd2"/>
                  </a:cxn>
                  <a:cxn ang="10800000">
                    <a:pos x="wd2" y="hd2"/>
                  </a:cxn>
                  <a:cxn ang="16200000">
                    <a:pos x="wd2" y="hd2"/>
                  </a:cxn>
                </a:cxnLst>
                <a:rect l="0" t="0" r="r" b="b"/>
                <a:pathLst>
                  <a:path w="21600" h="21600" extrusionOk="0">
                    <a:moveTo>
                      <a:pt x="3626" y="21600"/>
                    </a:moveTo>
                    <a:lnTo>
                      <a:pt x="0" y="20979"/>
                    </a:lnTo>
                    <a:lnTo>
                      <a:pt x="17974" y="0"/>
                    </a:lnTo>
                    <a:lnTo>
                      <a:pt x="21600" y="627"/>
                    </a:lnTo>
                    <a:cubicBezTo>
                      <a:pt x="21600" y="627"/>
                      <a:pt x="3626" y="21600"/>
                      <a:pt x="3626" y="21600"/>
                    </a:cubicBezTo>
                    <a:close/>
                  </a:path>
                </a:pathLst>
              </a:custGeom>
              <a:gradFill flip="none" rotWithShape="1">
                <a:gsLst>
                  <a:gs pos="0">
                    <a:srgbClr val="212121">
                      <a:alpha val="0"/>
                    </a:srgbClr>
                  </a:gs>
                  <a:gs pos="100000">
                    <a:srgbClr val="9D9D9D">
                      <a:alpha val="0"/>
                    </a:srgbClr>
                  </a:gs>
                </a:gsLst>
                <a:lin ang="54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08" name="Shape 4366"/>
              <p:cNvSpPr/>
              <p:nvPr/>
            </p:nvSpPr>
            <p:spPr>
              <a:xfrm>
                <a:off x="814314" y="275614"/>
                <a:ext cx="20236" cy="45109"/>
              </a:xfrm>
              <a:custGeom>
                <a:avLst/>
                <a:gdLst/>
                <a:ahLst/>
                <a:cxnLst>
                  <a:cxn ang="0">
                    <a:pos x="wd2" y="hd2"/>
                  </a:cxn>
                  <a:cxn ang="5400000">
                    <a:pos x="wd2" y="hd2"/>
                  </a:cxn>
                  <a:cxn ang="10800000">
                    <a:pos x="wd2" y="hd2"/>
                  </a:cxn>
                  <a:cxn ang="16200000">
                    <a:pos x="wd2" y="hd2"/>
                  </a:cxn>
                </a:cxnLst>
                <a:rect l="0" t="0" r="r" b="b"/>
                <a:pathLst>
                  <a:path w="21600" h="21600" extrusionOk="0">
                    <a:moveTo>
                      <a:pt x="3630" y="21600"/>
                    </a:moveTo>
                    <a:lnTo>
                      <a:pt x="0" y="20979"/>
                    </a:lnTo>
                    <a:lnTo>
                      <a:pt x="17983" y="0"/>
                    </a:lnTo>
                    <a:lnTo>
                      <a:pt x="21600" y="627"/>
                    </a:lnTo>
                    <a:cubicBezTo>
                      <a:pt x="21600" y="627"/>
                      <a:pt x="3630" y="21600"/>
                      <a:pt x="3630" y="21600"/>
                    </a:cubicBezTo>
                    <a:close/>
                  </a:path>
                </a:pathLst>
              </a:custGeom>
              <a:gradFill flip="none" rotWithShape="1">
                <a:gsLst>
                  <a:gs pos="0">
                    <a:srgbClr val="212121">
                      <a:alpha val="0"/>
                    </a:srgbClr>
                  </a:gs>
                  <a:gs pos="100000">
                    <a:srgbClr val="9D9D9D">
                      <a:alpha val="0"/>
                    </a:srgbClr>
                  </a:gs>
                </a:gsLst>
                <a:lin ang="54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09" name="Shape 4367"/>
              <p:cNvSpPr/>
              <p:nvPr/>
            </p:nvSpPr>
            <p:spPr>
              <a:xfrm>
                <a:off x="826842" y="275614"/>
                <a:ext cx="20249" cy="45109"/>
              </a:xfrm>
              <a:custGeom>
                <a:avLst/>
                <a:gdLst/>
                <a:ahLst/>
                <a:cxnLst>
                  <a:cxn ang="0">
                    <a:pos x="wd2" y="hd2"/>
                  </a:cxn>
                  <a:cxn ang="5400000">
                    <a:pos x="wd2" y="hd2"/>
                  </a:cxn>
                  <a:cxn ang="10800000">
                    <a:pos x="wd2" y="hd2"/>
                  </a:cxn>
                  <a:cxn ang="16200000">
                    <a:pos x="wd2" y="hd2"/>
                  </a:cxn>
                </a:cxnLst>
                <a:rect l="0" t="0" r="r" b="b"/>
                <a:pathLst>
                  <a:path w="21600" h="21600" extrusionOk="0">
                    <a:moveTo>
                      <a:pt x="3628" y="21600"/>
                    </a:moveTo>
                    <a:lnTo>
                      <a:pt x="0" y="20979"/>
                    </a:lnTo>
                    <a:lnTo>
                      <a:pt x="17985" y="0"/>
                    </a:lnTo>
                    <a:lnTo>
                      <a:pt x="21600" y="627"/>
                    </a:lnTo>
                    <a:cubicBezTo>
                      <a:pt x="21600" y="627"/>
                      <a:pt x="3628" y="21600"/>
                      <a:pt x="3628" y="21600"/>
                    </a:cubicBezTo>
                    <a:close/>
                  </a:path>
                </a:pathLst>
              </a:custGeom>
              <a:gradFill flip="none" rotWithShape="1">
                <a:gsLst>
                  <a:gs pos="0">
                    <a:srgbClr val="212121">
                      <a:alpha val="0"/>
                    </a:srgbClr>
                  </a:gs>
                  <a:gs pos="100000">
                    <a:srgbClr val="9D9D9D">
                      <a:alpha val="0"/>
                    </a:srgbClr>
                  </a:gs>
                </a:gsLst>
                <a:lin ang="54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10" name="Shape 4368"/>
              <p:cNvSpPr/>
              <p:nvPr/>
            </p:nvSpPr>
            <p:spPr>
              <a:xfrm>
                <a:off x="826842" y="275614"/>
                <a:ext cx="20249" cy="45109"/>
              </a:xfrm>
              <a:custGeom>
                <a:avLst/>
                <a:gdLst/>
                <a:ahLst/>
                <a:cxnLst>
                  <a:cxn ang="0">
                    <a:pos x="wd2" y="hd2"/>
                  </a:cxn>
                  <a:cxn ang="5400000">
                    <a:pos x="wd2" y="hd2"/>
                  </a:cxn>
                  <a:cxn ang="10800000">
                    <a:pos x="wd2" y="hd2"/>
                  </a:cxn>
                  <a:cxn ang="16200000">
                    <a:pos x="wd2" y="hd2"/>
                  </a:cxn>
                </a:cxnLst>
                <a:rect l="0" t="0" r="r" b="b"/>
                <a:pathLst>
                  <a:path w="21600" h="21600" extrusionOk="0">
                    <a:moveTo>
                      <a:pt x="3615" y="21600"/>
                    </a:moveTo>
                    <a:lnTo>
                      <a:pt x="0" y="20979"/>
                    </a:lnTo>
                    <a:lnTo>
                      <a:pt x="17972" y="0"/>
                    </a:lnTo>
                    <a:lnTo>
                      <a:pt x="21600" y="627"/>
                    </a:lnTo>
                    <a:cubicBezTo>
                      <a:pt x="21600" y="627"/>
                      <a:pt x="3615" y="21600"/>
                      <a:pt x="3615" y="21600"/>
                    </a:cubicBezTo>
                    <a:close/>
                  </a:path>
                </a:pathLst>
              </a:custGeom>
              <a:gradFill flip="none" rotWithShape="1">
                <a:gsLst>
                  <a:gs pos="0">
                    <a:srgbClr val="212121">
                      <a:alpha val="0"/>
                    </a:srgbClr>
                  </a:gs>
                  <a:gs pos="100000">
                    <a:srgbClr val="9D9D9D">
                      <a:alpha val="0"/>
                    </a:srgbClr>
                  </a:gs>
                </a:gsLst>
                <a:lin ang="54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11" name="Shape 4369"/>
              <p:cNvSpPr/>
              <p:nvPr/>
            </p:nvSpPr>
            <p:spPr>
              <a:xfrm>
                <a:off x="839370" y="275614"/>
                <a:ext cx="20236" cy="45109"/>
              </a:xfrm>
              <a:custGeom>
                <a:avLst/>
                <a:gdLst/>
                <a:ahLst/>
                <a:cxnLst>
                  <a:cxn ang="0">
                    <a:pos x="wd2" y="hd2"/>
                  </a:cxn>
                  <a:cxn ang="5400000">
                    <a:pos x="wd2" y="hd2"/>
                  </a:cxn>
                  <a:cxn ang="10800000">
                    <a:pos x="wd2" y="hd2"/>
                  </a:cxn>
                  <a:cxn ang="16200000">
                    <a:pos x="wd2" y="hd2"/>
                  </a:cxn>
                </a:cxnLst>
                <a:rect l="0" t="0" r="r" b="b"/>
                <a:pathLst>
                  <a:path w="21600" h="21600" extrusionOk="0">
                    <a:moveTo>
                      <a:pt x="3617" y="21600"/>
                    </a:moveTo>
                    <a:lnTo>
                      <a:pt x="0" y="20979"/>
                    </a:lnTo>
                    <a:lnTo>
                      <a:pt x="17970" y="0"/>
                    </a:lnTo>
                    <a:lnTo>
                      <a:pt x="21600" y="627"/>
                    </a:lnTo>
                    <a:cubicBezTo>
                      <a:pt x="21600" y="627"/>
                      <a:pt x="3617" y="21600"/>
                      <a:pt x="3617" y="21600"/>
                    </a:cubicBezTo>
                    <a:close/>
                  </a:path>
                </a:pathLst>
              </a:custGeom>
              <a:gradFill flip="none" rotWithShape="1">
                <a:gsLst>
                  <a:gs pos="0">
                    <a:srgbClr val="212121">
                      <a:alpha val="0"/>
                    </a:srgbClr>
                  </a:gs>
                  <a:gs pos="100000">
                    <a:srgbClr val="9D9D9D">
                      <a:alpha val="0"/>
                    </a:srgbClr>
                  </a:gs>
                </a:gsLst>
                <a:lin ang="54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12" name="Shape 4370"/>
              <p:cNvSpPr/>
              <p:nvPr/>
            </p:nvSpPr>
            <p:spPr>
              <a:xfrm>
                <a:off x="851898" y="275614"/>
                <a:ext cx="20236" cy="45109"/>
              </a:xfrm>
              <a:custGeom>
                <a:avLst/>
                <a:gdLst/>
                <a:ahLst/>
                <a:cxnLst>
                  <a:cxn ang="0">
                    <a:pos x="wd2" y="hd2"/>
                  </a:cxn>
                  <a:cxn ang="5400000">
                    <a:pos x="wd2" y="hd2"/>
                  </a:cxn>
                  <a:cxn ang="10800000">
                    <a:pos x="wd2" y="hd2"/>
                  </a:cxn>
                  <a:cxn ang="16200000">
                    <a:pos x="wd2" y="hd2"/>
                  </a:cxn>
                </a:cxnLst>
                <a:rect l="0" t="0" r="r" b="b"/>
                <a:pathLst>
                  <a:path w="21600" h="21600" extrusionOk="0">
                    <a:moveTo>
                      <a:pt x="3630" y="21600"/>
                    </a:moveTo>
                    <a:lnTo>
                      <a:pt x="0" y="20979"/>
                    </a:lnTo>
                    <a:lnTo>
                      <a:pt x="17983" y="0"/>
                    </a:lnTo>
                    <a:lnTo>
                      <a:pt x="21600" y="627"/>
                    </a:lnTo>
                    <a:cubicBezTo>
                      <a:pt x="21600" y="627"/>
                      <a:pt x="3630" y="21600"/>
                      <a:pt x="3630" y="21600"/>
                    </a:cubicBezTo>
                    <a:close/>
                  </a:path>
                </a:pathLst>
              </a:custGeom>
              <a:gradFill flip="none" rotWithShape="1">
                <a:gsLst>
                  <a:gs pos="0">
                    <a:srgbClr val="212121">
                      <a:alpha val="0"/>
                    </a:srgbClr>
                  </a:gs>
                  <a:gs pos="100000">
                    <a:srgbClr val="9D9D9D">
                      <a:alpha val="0"/>
                    </a:srgbClr>
                  </a:gs>
                </a:gsLst>
                <a:lin ang="54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13" name="Shape 4371"/>
              <p:cNvSpPr/>
              <p:nvPr/>
            </p:nvSpPr>
            <p:spPr>
              <a:xfrm>
                <a:off x="851898" y="275614"/>
                <a:ext cx="20261" cy="45109"/>
              </a:xfrm>
              <a:custGeom>
                <a:avLst/>
                <a:gdLst/>
                <a:ahLst/>
                <a:cxnLst>
                  <a:cxn ang="0">
                    <a:pos x="wd2" y="hd2"/>
                  </a:cxn>
                  <a:cxn ang="5400000">
                    <a:pos x="wd2" y="hd2"/>
                  </a:cxn>
                  <a:cxn ang="10800000">
                    <a:pos x="wd2" y="hd2"/>
                  </a:cxn>
                  <a:cxn ang="16200000">
                    <a:pos x="wd2" y="hd2"/>
                  </a:cxn>
                </a:cxnLst>
                <a:rect l="0" t="0" r="r" b="b"/>
                <a:pathLst>
                  <a:path w="21600" h="21600" extrusionOk="0">
                    <a:moveTo>
                      <a:pt x="3626" y="21600"/>
                    </a:moveTo>
                    <a:lnTo>
                      <a:pt x="0" y="20979"/>
                    </a:lnTo>
                    <a:lnTo>
                      <a:pt x="17974" y="0"/>
                    </a:lnTo>
                    <a:lnTo>
                      <a:pt x="21600" y="627"/>
                    </a:lnTo>
                    <a:cubicBezTo>
                      <a:pt x="21600" y="627"/>
                      <a:pt x="3626" y="21600"/>
                      <a:pt x="3626" y="21600"/>
                    </a:cubicBezTo>
                    <a:close/>
                  </a:path>
                </a:pathLst>
              </a:custGeom>
              <a:gradFill flip="none" rotWithShape="1">
                <a:gsLst>
                  <a:gs pos="0">
                    <a:srgbClr val="212121">
                      <a:alpha val="0"/>
                    </a:srgbClr>
                  </a:gs>
                  <a:gs pos="100000">
                    <a:srgbClr val="9D9D9D">
                      <a:alpha val="0"/>
                    </a:srgbClr>
                  </a:gs>
                </a:gsLst>
                <a:lin ang="54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14" name="Shape 4372"/>
              <p:cNvSpPr/>
              <p:nvPr/>
            </p:nvSpPr>
            <p:spPr>
              <a:xfrm>
                <a:off x="864426" y="275614"/>
                <a:ext cx="20249" cy="45109"/>
              </a:xfrm>
              <a:custGeom>
                <a:avLst/>
                <a:gdLst/>
                <a:ahLst/>
                <a:cxnLst>
                  <a:cxn ang="0">
                    <a:pos x="wd2" y="hd2"/>
                  </a:cxn>
                  <a:cxn ang="5400000">
                    <a:pos x="wd2" y="hd2"/>
                  </a:cxn>
                  <a:cxn ang="10800000">
                    <a:pos x="wd2" y="hd2"/>
                  </a:cxn>
                  <a:cxn ang="16200000">
                    <a:pos x="wd2" y="hd2"/>
                  </a:cxn>
                </a:cxnLst>
                <a:rect l="0" t="0" r="r" b="b"/>
                <a:pathLst>
                  <a:path w="21600" h="21600" extrusionOk="0">
                    <a:moveTo>
                      <a:pt x="3615" y="21600"/>
                    </a:moveTo>
                    <a:lnTo>
                      <a:pt x="0" y="20979"/>
                    </a:lnTo>
                    <a:lnTo>
                      <a:pt x="17985" y="0"/>
                    </a:lnTo>
                    <a:lnTo>
                      <a:pt x="21600" y="627"/>
                    </a:lnTo>
                    <a:cubicBezTo>
                      <a:pt x="21600" y="627"/>
                      <a:pt x="3615" y="21600"/>
                      <a:pt x="3615" y="21600"/>
                    </a:cubicBezTo>
                    <a:close/>
                  </a:path>
                </a:pathLst>
              </a:custGeom>
              <a:gradFill flip="none" rotWithShape="1">
                <a:gsLst>
                  <a:gs pos="0">
                    <a:srgbClr val="212121">
                      <a:alpha val="0"/>
                    </a:srgbClr>
                  </a:gs>
                  <a:gs pos="100000">
                    <a:srgbClr val="9D9D9D">
                      <a:alpha val="0"/>
                    </a:srgbClr>
                  </a:gs>
                </a:gsLst>
                <a:lin ang="54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15" name="Shape 4373"/>
              <p:cNvSpPr/>
              <p:nvPr/>
            </p:nvSpPr>
            <p:spPr>
              <a:xfrm>
                <a:off x="876954" y="275614"/>
                <a:ext cx="20261" cy="45109"/>
              </a:xfrm>
              <a:custGeom>
                <a:avLst/>
                <a:gdLst/>
                <a:ahLst/>
                <a:cxnLst>
                  <a:cxn ang="0">
                    <a:pos x="wd2" y="hd2"/>
                  </a:cxn>
                  <a:cxn ang="5400000">
                    <a:pos x="wd2" y="hd2"/>
                  </a:cxn>
                  <a:cxn ang="10800000">
                    <a:pos x="wd2" y="hd2"/>
                  </a:cxn>
                  <a:cxn ang="16200000">
                    <a:pos x="wd2" y="hd2"/>
                  </a:cxn>
                </a:cxnLst>
                <a:rect l="0" t="0" r="r" b="b"/>
                <a:pathLst>
                  <a:path w="21600" h="21600" extrusionOk="0">
                    <a:moveTo>
                      <a:pt x="3626" y="21600"/>
                    </a:moveTo>
                    <a:lnTo>
                      <a:pt x="0" y="20979"/>
                    </a:lnTo>
                    <a:lnTo>
                      <a:pt x="17974" y="0"/>
                    </a:lnTo>
                    <a:lnTo>
                      <a:pt x="21600" y="627"/>
                    </a:lnTo>
                    <a:cubicBezTo>
                      <a:pt x="21600" y="627"/>
                      <a:pt x="3626" y="21600"/>
                      <a:pt x="3626" y="21600"/>
                    </a:cubicBezTo>
                    <a:close/>
                  </a:path>
                </a:pathLst>
              </a:custGeom>
              <a:gradFill flip="none" rotWithShape="1">
                <a:gsLst>
                  <a:gs pos="0">
                    <a:srgbClr val="212121">
                      <a:alpha val="0"/>
                    </a:srgbClr>
                  </a:gs>
                  <a:gs pos="100000">
                    <a:srgbClr val="9D9D9D">
                      <a:alpha val="0"/>
                    </a:srgbClr>
                  </a:gs>
                </a:gsLst>
                <a:lin ang="54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16" name="Shape 4374"/>
              <p:cNvSpPr/>
              <p:nvPr/>
            </p:nvSpPr>
            <p:spPr>
              <a:xfrm>
                <a:off x="876954" y="275614"/>
                <a:ext cx="20248" cy="45109"/>
              </a:xfrm>
              <a:custGeom>
                <a:avLst/>
                <a:gdLst/>
                <a:ahLst/>
                <a:cxnLst>
                  <a:cxn ang="0">
                    <a:pos x="wd2" y="hd2"/>
                  </a:cxn>
                  <a:cxn ang="5400000">
                    <a:pos x="wd2" y="hd2"/>
                  </a:cxn>
                  <a:cxn ang="10800000">
                    <a:pos x="wd2" y="hd2"/>
                  </a:cxn>
                  <a:cxn ang="16200000">
                    <a:pos x="wd2" y="hd2"/>
                  </a:cxn>
                </a:cxnLst>
                <a:rect l="0" t="0" r="r" b="b"/>
                <a:pathLst>
                  <a:path w="21600" h="21600" extrusionOk="0">
                    <a:moveTo>
                      <a:pt x="3615" y="21600"/>
                    </a:moveTo>
                    <a:lnTo>
                      <a:pt x="0" y="20979"/>
                    </a:lnTo>
                    <a:lnTo>
                      <a:pt x="17972" y="0"/>
                    </a:lnTo>
                    <a:lnTo>
                      <a:pt x="21600" y="627"/>
                    </a:lnTo>
                    <a:cubicBezTo>
                      <a:pt x="21600" y="627"/>
                      <a:pt x="3615" y="21600"/>
                      <a:pt x="3615" y="21600"/>
                    </a:cubicBezTo>
                    <a:close/>
                  </a:path>
                </a:pathLst>
              </a:custGeom>
              <a:gradFill flip="none" rotWithShape="1">
                <a:gsLst>
                  <a:gs pos="0">
                    <a:srgbClr val="212121">
                      <a:alpha val="0"/>
                    </a:srgbClr>
                  </a:gs>
                  <a:gs pos="100000">
                    <a:srgbClr val="9D9D9D">
                      <a:alpha val="0"/>
                    </a:srgbClr>
                  </a:gs>
                </a:gsLst>
                <a:lin ang="54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17" name="Shape 4375"/>
              <p:cNvSpPr/>
              <p:nvPr/>
            </p:nvSpPr>
            <p:spPr>
              <a:xfrm>
                <a:off x="889482" y="275614"/>
                <a:ext cx="20236" cy="45109"/>
              </a:xfrm>
              <a:custGeom>
                <a:avLst/>
                <a:gdLst/>
                <a:ahLst/>
                <a:cxnLst>
                  <a:cxn ang="0">
                    <a:pos x="wd2" y="hd2"/>
                  </a:cxn>
                  <a:cxn ang="5400000">
                    <a:pos x="wd2" y="hd2"/>
                  </a:cxn>
                  <a:cxn ang="10800000">
                    <a:pos x="wd2" y="hd2"/>
                  </a:cxn>
                  <a:cxn ang="16200000">
                    <a:pos x="wd2" y="hd2"/>
                  </a:cxn>
                </a:cxnLst>
                <a:rect l="0" t="0" r="r" b="b"/>
                <a:pathLst>
                  <a:path w="21600" h="21600" extrusionOk="0">
                    <a:moveTo>
                      <a:pt x="3630" y="21600"/>
                    </a:moveTo>
                    <a:lnTo>
                      <a:pt x="0" y="20979"/>
                    </a:lnTo>
                    <a:lnTo>
                      <a:pt x="17983" y="0"/>
                    </a:lnTo>
                    <a:lnTo>
                      <a:pt x="21600" y="627"/>
                    </a:lnTo>
                    <a:cubicBezTo>
                      <a:pt x="21600" y="627"/>
                      <a:pt x="3630" y="21600"/>
                      <a:pt x="3630" y="21600"/>
                    </a:cubicBezTo>
                    <a:close/>
                  </a:path>
                </a:pathLst>
              </a:custGeom>
              <a:gradFill flip="none" rotWithShape="1">
                <a:gsLst>
                  <a:gs pos="0">
                    <a:srgbClr val="212121">
                      <a:alpha val="0"/>
                    </a:srgbClr>
                  </a:gs>
                  <a:gs pos="100000">
                    <a:srgbClr val="9D9D9D">
                      <a:alpha val="0"/>
                    </a:srgbClr>
                  </a:gs>
                </a:gsLst>
                <a:lin ang="54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18" name="Shape 4376"/>
              <p:cNvSpPr/>
              <p:nvPr/>
            </p:nvSpPr>
            <p:spPr>
              <a:xfrm>
                <a:off x="902010" y="275614"/>
                <a:ext cx="20248" cy="45109"/>
              </a:xfrm>
              <a:custGeom>
                <a:avLst/>
                <a:gdLst/>
                <a:ahLst/>
                <a:cxnLst>
                  <a:cxn ang="0">
                    <a:pos x="wd2" y="hd2"/>
                  </a:cxn>
                  <a:cxn ang="5400000">
                    <a:pos x="wd2" y="hd2"/>
                  </a:cxn>
                  <a:cxn ang="10800000">
                    <a:pos x="wd2" y="hd2"/>
                  </a:cxn>
                  <a:cxn ang="16200000">
                    <a:pos x="wd2" y="hd2"/>
                  </a:cxn>
                </a:cxnLst>
                <a:rect l="0" t="0" r="r" b="b"/>
                <a:pathLst>
                  <a:path w="21600" h="21600" extrusionOk="0">
                    <a:moveTo>
                      <a:pt x="3628" y="21600"/>
                    </a:moveTo>
                    <a:lnTo>
                      <a:pt x="0" y="20979"/>
                    </a:lnTo>
                    <a:lnTo>
                      <a:pt x="17972" y="0"/>
                    </a:lnTo>
                    <a:lnTo>
                      <a:pt x="21600" y="627"/>
                    </a:lnTo>
                    <a:cubicBezTo>
                      <a:pt x="21600" y="627"/>
                      <a:pt x="3628" y="21600"/>
                      <a:pt x="3628" y="21600"/>
                    </a:cubicBezTo>
                    <a:close/>
                  </a:path>
                </a:pathLst>
              </a:custGeom>
              <a:gradFill flip="none" rotWithShape="1">
                <a:gsLst>
                  <a:gs pos="0">
                    <a:srgbClr val="212121">
                      <a:alpha val="0"/>
                    </a:srgbClr>
                  </a:gs>
                  <a:gs pos="100000">
                    <a:srgbClr val="9D9D9D">
                      <a:alpha val="0"/>
                    </a:srgbClr>
                  </a:gs>
                </a:gsLst>
                <a:lin ang="54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19" name="Shape 4377"/>
              <p:cNvSpPr/>
              <p:nvPr/>
            </p:nvSpPr>
            <p:spPr>
              <a:xfrm>
                <a:off x="902010" y="275614"/>
                <a:ext cx="20248" cy="45109"/>
              </a:xfrm>
              <a:custGeom>
                <a:avLst/>
                <a:gdLst/>
                <a:ahLst/>
                <a:cxnLst>
                  <a:cxn ang="0">
                    <a:pos x="wd2" y="hd2"/>
                  </a:cxn>
                  <a:cxn ang="5400000">
                    <a:pos x="wd2" y="hd2"/>
                  </a:cxn>
                  <a:cxn ang="10800000">
                    <a:pos x="wd2" y="hd2"/>
                  </a:cxn>
                  <a:cxn ang="16200000">
                    <a:pos x="wd2" y="hd2"/>
                  </a:cxn>
                </a:cxnLst>
                <a:rect l="0" t="0" r="r" b="b"/>
                <a:pathLst>
                  <a:path w="21600" h="21600" extrusionOk="0">
                    <a:moveTo>
                      <a:pt x="3615" y="21600"/>
                    </a:moveTo>
                    <a:lnTo>
                      <a:pt x="0" y="20979"/>
                    </a:lnTo>
                    <a:lnTo>
                      <a:pt x="17972" y="0"/>
                    </a:lnTo>
                    <a:lnTo>
                      <a:pt x="21600" y="627"/>
                    </a:lnTo>
                    <a:cubicBezTo>
                      <a:pt x="21600" y="627"/>
                      <a:pt x="3615" y="21600"/>
                      <a:pt x="3615" y="21600"/>
                    </a:cubicBezTo>
                    <a:close/>
                  </a:path>
                </a:pathLst>
              </a:custGeom>
              <a:gradFill flip="none" rotWithShape="1">
                <a:gsLst>
                  <a:gs pos="0">
                    <a:srgbClr val="212121">
                      <a:alpha val="0"/>
                    </a:srgbClr>
                  </a:gs>
                  <a:gs pos="100000">
                    <a:srgbClr val="9D9D9D">
                      <a:alpha val="0"/>
                    </a:srgbClr>
                  </a:gs>
                </a:gsLst>
                <a:lin ang="54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20" name="Shape 4378"/>
              <p:cNvSpPr/>
              <p:nvPr/>
            </p:nvSpPr>
            <p:spPr>
              <a:xfrm>
                <a:off x="914538" y="275614"/>
                <a:ext cx="20248" cy="45109"/>
              </a:xfrm>
              <a:custGeom>
                <a:avLst/>
                <a:gdLst/>
                <a:ahLst/>
                <a:cxnLst>
                  <a:cxn ang="0">
                    <a:pos x="wd2" y="hd2"/>
                  </a:cxn>
                  <a:cxn ang="5400000">
                    <a:pos x="wd2" y="hd2"/>
                  </a:cxn>
                  <a:cxn ang="10800000">
                    <a:pos x="wd2" y="hd2"/>
                  </a:cxn>
                  <a:cxn ang="16200000">
                    <a:pos x="wd2" y="hd2"/>
                  </a:cxn>
                </a:cxnLst>
                <a:rect l="0" t="0" r="r" b="b"/>
                <a:pathLst>
                  <a:path w="21600" h="21600" extrusionOk="0">
                    <a:moveTo>
                      <a:pt x="3628" y="21600"/>
                    </a:moveTo>
                    <a:lnTo>
                      <a:pt x="0" y="20979"/>
                    </a:lnTo>
                    <a:lnTo>
                      <a:pt x="17985" y="0"/>
                    </a:lnTo>
                    <a:lnTo>
                      <a:pt x="21600" y="627"/>
                    </a:lnTo>
                    <a:cubicBezTo>
                      <a:pt x="21600" y="627"/>
                      <a:pt x="3628" y="21600"/>
                      <a:pt x="3628" y="21600"/>
                    </a:cubicBezTo>
                    <a:close/>
                  </a:path>
                </a:pathLst>
              </a:custGeom>
              <a:gradFill flip="none" rotWithShape="1">
                <a:gsLst>
                  <a:gs pos="0">
                    <a:srgbClr val="212121">
                      <a:alpha val="0"/>
                    </a:srgbClr>
                  </a:gs>
                  <a:gs pos="100000">
                    <a:srgbClr val="9D9D9D">
                      <a:alpha val="0"/>
                    </a:srgbClr>
                  </a:gs>
                </a:gsLst>
                <a:lin ang="54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21" name="Shape 4379"/>
              <p:cNvSpPr/>
              <p:nvPr/>
            </p:nvSpPr>
            <p:spPr>
              <a:xfrm>
                <a:off x="927066" y="275614"/>
                <a:ext cx="20248" cy="45109"/>
              </a:xfrm>
              <a:custGeom>
                <a:avLst/>
                <a:gdLst/>
                <a:ahLst/>
                <a:cxnLst>
                  <a:cxn ang="0">
                    <a:pos x="wd2" y="hd2"/>
                  </a:cxn>
                  <a:cxn ang="5400000">
                    <a:pos x="wd2" y="hd2"/>
                  </a:cxn>
                  <a:cxn ang="10800000">
                    <a:pos x="wd2" y="hd2"/>
                  </a:cxn>
                  <a:cxn ang="16200000">
                    <a:pos x="wd2" y="hd2"/>
                  </a:cxn>
                </a:cxnLst>
                <a:rect l="0" t="0" r="r" b="b"/>
                <a:pathLst>
                  <a:path w="21600" h="21600" extrusionOk="0">
                    <a:moveTo>
                      <a:pt x="3628" y="21600"/>
                    </a:moveTo>
                    <a:lnTo>
                      <a:pt x="0" y="20979"/>
                    </a:lnTo>
                    <a:lnTo>
                      <a:pt x="17985" y="0"/>
                    </a:lnTo>
                    <a:lnTo>
                      <a:pt x="21600" y="627"/>
                    </a:lnTo>
                    <a:cubicBezTo>
                      <a:pt x="21600" y="627"/>
                      <a:pt x="3628" y="21600"/>
                      <a:pt x="3628" y="21600"/>
                    </a:cubicBezTo>
                    <a:close/>
                  </a:path>
                </a:pathLst>
              </a:custGeom>
              <a:gradFill flip="none" rotWithShape="1">
                <a:gsLst>
                  <a:gs pos="0">
                    <a:srgbClr val="212121">
                      <a:alpha val="0"/>
                    </a:srgbClr>
                  </a:gs>
                  <a:gs pos="100000">
                    <a:srgbClr val="9D9D9D">
                      <a:alpha val="0"/>
                    </a:srgbClr>
                  </a:gs>
                </a:gsLst>
                <a:lin ang="54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22" name="Shape 4380"/>
              <p:cNvSpPr/>
              <p:nvPr/>
            </p:nvSpPr>
            <p:spPr>
              <a:xfrm>
                <a:off x="663979" y="288142"/>
                <a:ext cx="268176" cy="36337"/>
              </a:xfrm>
              <a:custGeom>
                <a:avLst/>
                <a:gdLst/>
                <a:ahLst/>
                <a:cxnLst>
                  <a:cxn ang="0">
                    <a:pos x="wd2" y="hd2"/>
                  </a:cxn>
                  <a:cxn ang="5400000">
                    <a:pos x="wd2" y="hd2"/>
                  </a:cxn>
                  <a:cxn ang="10800000">
                    <a:pos x="wd2" y="hd2"/>
                  </a:cxn>
                  <a:cxn ang="16200000">
                    <a:pos x="wd2" y="hd2"/>
                  </a:cxn>
                </a:cxnLst>
                <a:rect l="0" t="0" r="r" b="b"/>
                <a:pathLst>
                  <a:path w="21600" h="21600" extrusionOk="0">
                    <a:moveTo>
                      <a:pt x="20137" y="0"/>
                    </a:moveTo>
                    <a:lnTo>
                      <a:pt x="1464" y="0"/>
                    </a:lnTo>
                    <a:cubicBezTo>
                      <a:pt x="656" y="0"/>
                      <a:pt x="0" y="4844"/>
                      <a:pt x="0" y="10793"/>
                    </a:cubicBezTo>
                    <a:cubicBezTo>
                      <a:pt x="0" y="16756"/>
                      <a:pt x="656" y="21600"/>
                      <a:pt x="1464" y="21600"/>
                    </a:cubicBezTo>
                    <a:lnTo>
                      <a:pt x="20137" y="21600"/>
                    </a:lnTo>
                    <a:cubicBezTo>
                      <a:pt x="20945" y="21600"/>
                      <a:pt x="21600" y="16756"/>
                      <a:pt x="21600" y="10793"/>
                    </a:cubicBezTo>
                    <a:cubicBezTo>
                      <a:pt x="21600" y="4844"/>
                      <a:pt x="20945" y="0"/>
                      <a:pt x="20137" y="0"/>
                    </a:cubicBezTo>
                    <a:close/>
                  </a:path>
                </a:pathLst>
              </a:custGeom>
              <a:gradFill flip="none" rotWithShape="1">
                <a:gsLst>
                  <a:gs pos="0">
                    <a:srgbClr val="251F25">
                      <a:alpha val="0"/>
                    </a:srgbClr>
                  </a:gs>
                  <a:gs pos="100000">
                    <a:srgbClr val="9D9D9D">
                      <a:alpha val="0"/>
                    </a:srgbClr>
                  </a:gs>
                </a:gsLst>
                <a:lin ang="54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23" name="Shape 4381"/>
              <p:cNvSpPr/>
              <p:nvPr/>
            </p:nvSpPr>
            <p:spPr>
              <a:xfrm>
                <a:off x="112751" y="538700"/>
                <a:ext cx="1383222" cy="2043716"/>
              </a:xfrm>
              <a:custGeom>
                <a:avLst/>
                <a:gdLst/>
                <a:ahLst/>
                <a:cxnLst>
                  <a:cxn ang="0">
                    <a:pos x="wd2" y="hd2"/>
                  </a:cxn>
                  <a:cxn ang="5400000">
                    <a:pos x="wd2" y="hd2"/>
                  </a:cxn>
                  <a:cxn ang="10800000">
                    <a:pos x="wd2" y="hd2"/>
                  </a:cxn>
                  <a:cxn ang="16200000">
                    <a:pos x="wd2" y="hd2"/>
                  </a:cxn>
                </a:cxnLst>
                <a:rect l="0" t="0" r="r" b="b"/>
                <a:pathLst>
                  <a:path w="21600" h="21600" extrusionOk="0">
                    <a:moveTo>
                      <a:pt x="21543" y="21369"/>
                    </a:moveTo>
                    <a:cubicBezTo>
                      <a:pt x="21543" y="21476"/>
                      <a:pt x="21416" y="21561"/>
                      <a:pt x="21259" y="21561"/>
                    </a:cubicBezTo>
                    <a:lnTo>
                      <a:pt x="340" y="21561"/>
                    </a:lnTo>
                    <a:cubicBezTo>
                      <a:pt x="184" y="21561"/>
                      <a:pt x="57" y="21476"/>
                      <a:pt x="57" y="21369"/>
                    </a:cubicBezTo>
                    <a:lnTo>
                      <a:pt x="57" y="231"/>
                    </a:lnTo>
                    <a:cubicBezTo>
                      <a:pt x="57" y="125"/>
                      <a:pt x="184" y="39"/>
                      <a:pt x="340" y="39"/>
                    </a:cubicBezTo>
                    <a:lnTo>
                      <a:pt x="21259" y="39"/>
                    </a:lnTo>
                    <a:cubicBezTo>
                      <a:pt x="21416" y="39"/>
                      <a:pt x="21543" y="125"/>
                      <a:pt x="21543" y="231"/>
                    </a:cubicBezTo>
                    <a:cubicBezTo>
                      <a:pt x="21543" y="231"/>
                      <a:pt x="21543" y="21369"/>
                      <a:pt x="21543" y="21369"/>
                    </a:cubicBezTo>
                    <a:close/>
                    <a:moveTo>
                      <a:pt x="21259" y="0"/>
                    </a:moveTo>
                    <a:lnTo>
                      <a:pt x="340" y="0"/>
                    </a:lnTo>
                    <a:cubicBezTo>
                      <a:pt x="153" y="0"/>
                      <a:pt x="0" y="103"/>
                      <a:pt x="0" y="231"/>
                    </a:cubicBezTo>
                    <a:lnTo>
                      <a:pt x="0" y="21369"/>
                    </a:lnTo>
                    <a:cubicBezTo>
                      <a:pt x="0" y="21497"/>
                      <a:pt x="153" y="21600"/>
                      <a:pt x="340" y="21600"/>
                    </a:cubicBezTo>
                    <a:lnTo>
                      <a:pt x="21259" y="21600"/>
                    </a:lnTo>
                    <a:cubicBezTo>
                      <a:pt x="21447" y="21600"/>
                      <a:pt x="21600" y="21497"/>
                      <a:pt x="21600" y="21369"/>
                    </a:cubicBezTo>
                    <a:lnTo>
                      <a:pt x="21600" y="231"/>
                    </a:lnTo>
                    <a:cubicBezTo>
                      <a:pt x="21600" y="103"/>
                      <a:pt x="21447" y="0"/>
                      <a:pt x="21259" y="0"/>
                    </a:cubicBezTo>
                    <a:close/>
                  </a:path>
                </a:pathLst>
              </a:custGeom>
              <a:solidFill>
                <a:srgbClr val="121212"/>
              </a:soli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24" name="Shape 4382"/>
              <p:cNvSpPr/>
              <p:nvPr/>
            </p:nvSpPr>
            <p:spPr>
              <a:xfrm>
                <a:off x="137807" y="563756"/>
                <a:ext cx="1339607" cy="2000076"/>
              </a:xfrm>
              <a:custGeom>
                <a:avLst/>
                <a:gdLst/>
                <a:ahLst/>
                <a:cxnLst>
                  <a:cxn ang="0">
                    <a:pos x="wd2" y="hd2"/>
                  </a:cxn>
                  <a:cxn ang="5400000">
                    <a:pos x="wd2" y="hd2"/>
                  </a:cxn>
                  <a:cxn ang="10800000">
                    <a:pos x="wd2" y="hd2"/>
                  </a:cxn>
                  <a:cxn ang="16200000">
                    <a:pos x="wd2" y="hd2"/>
                  </a:cxn>
                </a:cxnLst>
                <a:rect l="0" t="0" r="r" b="b"/>
                <a:pathLst>
                  <a:path w="21600" h="21600" extrusionOk="0">
                    <a:moveTo>
                      <a:pt x="59" y="39"/>
                    </a:moveTo>
                    <a:lnTo>
                      <a:pt x="21541" y="39"/>
                    </a:lnTo>
                    <a:lnTo>
                      <a:pt x="21541" y="21561"/>
                    </a:lnTo>
                    <a:lnTo>
                      <a:pt x="59" y="21561"/>
                    </a:lnTo>
                    <a:cubicBezTo>
                      <a:pt x="59" y="21561"/>
                      <a:pt x="59" y="39"/>
                      <a:pt x="59" y="39"/>
                    </a:cubicBezTo>
                    <a:close/>
                    <a:moveTo>
                      <a:pt x="0" y="21600"/>
                    </a:moveTo>
                    <a:lnTo>
                      <a:pt x="21600" y="21600"/>
                    </a:lnTo>
                    <a:lnTo>
                      <a:pt x="21600" y="0"/>
                    </a:lnTo>
                    <a:lnTo>
                      <a:pt x="0" y="0"/>
                    </a:lnTo>
                    <a:cubicBezTo>
                      <a:pt x="0" y="0"/>
                      <a:pt x="0" y="21600"/>
                      <a:pt x="0" y="21600"/>
                    </a:cubicBezTo>
                    <a:close/>
                  </a:path>
                </a:pathLst>
              </a:custGeom>
              <a:solidFill>
                <a:srgbClr val="121212"/>
              </a:soli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25" name="Shape 4383"/>
              <p:cNvSpPr/>
              <p:nvPr/>
            </p:nvSpPr>
            <p:spPr>
              <a:xfrm>
                <a:off x="137807" y="563756"/>
                <a:ext cx="1332327" cy="19927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cubicBezTo>
                      <a:pt x="0" y="21600"/>
                      <a:pt x="0" y="0"/>
                      <a:pt x="0" y="0"/>
                    </a:cubicBezTo>
                    <a:close/>
                  </a:path>
                </a:pathLst>
              </a:custGeom>
              <a:solidFill>
                <a:srgbClr val="FFFFFF"/>
              </a:soli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grpSp>
        <p:sp>
          <p:nvSpPr>
            <p:cNvPr id="52" name="Shape 4387"/>
            <p:cNvSpPr/>
            <p:nvPr/>
          </p:nvSpPr>
          <p:spPr>
            <a:xfrm>
              <a:off x="768740" y="62639"/>
              <a:ext cx="791596" cy="2421682"/>
            </a:xfrm>
            <a:custGeom>
              <a:avLst/>
              <a:gdLst/>
              <a:ahLst/>
              <a:cxnLst>
                <a:cxn ang="0">
                  <a:pos x="wd2" y="hd2"/>
                </a:cxn>
                <a:cxn ang="5400000">
                  <a:pos x="wd2" y="hd2"/>
                </a:cxn>
                <a:cxn ang="10800000">
                  <a:pos x="wd2" y="hd2"/>
                </a:cxn>
                <a:cxn ang="16200000">
                  <a:pos x="wd2" y="hd2"/>
                </a:cxn>
              </a:cxnLst>
              <a:rect l="0" t="0" r="r" b="b"/>
              <a:pathLst>
                <a:path w="21600" h="21600" extrusionOk="0">
                  <a:moveTo>
                    <a:pt x="16134" y="0"/>
                  </a:moveTo>
                  <a:lnTo>
                    <a:pt x="0" y="0"/>
                  </a:lnTo>
                  <a:lnTo>
                    <a:pt x="21600" y="21600"/>
                  </a:lnTo>
                  <a:lnTo>
                    <a:pt x="21600" y="1787"/>
                  </a:lnTo>
                  <a:cubicBezTo>
                    <a:pt x="21600" y="801"/>
                    <a:pt x="19148" y="0"/>
                    <a:pt x="16134" y="0"/>
                  </a:cubicBezTo>
                  <a:close/>
                </a:path>
              </a:pathLst>
            </a:custGeom>
            <a:solidFill>
              <a:srgbClr val="FFFFFF">
                <a:alpha val="40000"/>
              </a:srgbClr>
            </a:soli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grpSp>
      <p:sp>
        <p:nvSpPr>
          <p:cNvPr id="187" name="Picture Placeholder 3"/>
          <p:cNvSpPr>
            <a:spLocks noGrp="1"/>
          </p:cNvSpPr>
          <p:nvPr userDrawn="1">
            <p:ph type="pic" sz="quarter" idx="16"/>
          </p:nvPr>
        </p:nvSpPr>
        <p:spPr>
          <a:xfrm>
            <a:off x="4548537" y="4236500"/>
            <a:ext cx="700487" cy="1030163"/>
          </a:xfrm>
        </p:spPr>
        <p:txBody>
          <a:bodyPr>
            <a:normAutofit/>
          </a:bodyPr>
          <a:lstStyle>
            <a:lvl1pPr marL="0" indent="0">
              <a:buNone/>
              <a:defRPr sz="1800">
                <a:solidFill>
                  <a:schemeClr val="bg1">
                    <a:lumMod val="65000"/>
                  </a:schemeClr>
                </a:solidFill>
              </a:defRPr>
            </a:lvl1pPr>
          </a:lstStyle>
          <a:p>
            <a:endParaRPr lang="en-US"/>
          </a:p>
        </p:txBody>
      </p:sp>
      <p:sp>
        <p:nvSpPr>
          <p:cNvPr id="188" name="Picture Placeholder 3"/>
          <p:cNvSpPr>
            <a:spLocks noGrp="1"/>
          </p:cNvSpPr>
          <p:nvPr userDrawn="1">
            <p:ph type="pic" sz="quarter" idx="17"/>
          </p:nvPr>
        </p:nvSpPr>
        <p:spPr>
          <a:xfrm>
            <a:off x="5272655" y="3875888"/>
            <a:ext cx="1588607" cy="1200660"/>
          </a:xfrm>
        </p:spPr>
        <p:txBody>
          <a:bodyPr>
            <a:normAutofit/>
          </a:bodyPr>
          <a:lstStyle>
            <a:lvl1pPr marL="0" indent="0">
              <a:buNone/>
              <a:defRPr sz="1800">
                <a:solidFill>
                  <a:schemeClr val="bg1">
                    <a:lumMod val="65000"/>
                  </a:schemeClr>
                </a:solidFill>
              </a:defRPr>
            </a:lvl1pPr>
          </a:lstStyle>
          <a:p>
            <a:endParaRPr lang="en-US"/>
          </a:p>
        </p:txBody>
      </p:sp>
      <p:grpSp>
        <p:nvGrpSpPr>
          <p:cNvPr id="11" name="Group 4427"/>
          <p:cNvGrpSpPr/>
          <p:nvPr/>
        </p:nvGrpSpPr>
        <p:grpSpPr>
          <a:xfrm>
            <a:off x="131345" y="3867764"/>
            <a:ext cx="2917939" cy="1674473"/>
            <a:chOff x="-1" y="0"/>
            <a:chExt cx="5681952" cy="3260612"/>
          </a:xfrm>
        </p:grpSpPr>
        <p:sp>
          <p:nvSpPr>
            <p:cNvPr id="12" name="Shape 4389"/>
            <p:cNvSpPr/>
            <p:nvPr/>
          </p:nvSpPr>
          <p:spPr>
            <a:xfrm>
              <a:off x="0" y="0"/>
              <a:ext cx="5681950" cy="3260612"/>
            </a:xfrm>
            <a:custGeom>
              <a:avLst/>
              <a:gdLst/>
              <a:ahLst/>
              <a:cxnLst>
                <a:cxn ang="0">
                  <a:pos x="wd2" y="hd2"/>
                </a:cxn>
                <a:cxn ang="5400000">
                  <a:pos x="wd2" y="hd2"/>
                </a:cxn>
                <a:cxn ang="10800000">
                  <a:pos x="wd2" y="hd2"/>
                </a:cxn>
                <a:cxn ang="16200000">
                  <a:pos x="wd2" y="hd2"/>
                </a:cxn>
              </a:cxnLst>
              <a:rect l="0" t="0" r="r" b="b"/>
              <a:pathLst>
                <a:path w="21600" h="21600" extrusionOk="0">
                  <a:moveTo>
                    <a:pt x="19535" y="20485"/>
                  </a:moveTo>
                  <a:lnTo>
                    <a:pt x="19535" y="20405"/>
                  </a:lnTo>
                  <a:cubicBezTo>
                    <a:pt x="19536" y="20384"/>
                    <a:pt x="19537" y="20363"/>
                    <a:pt x="19537" y="20341"/>
                  </a:cubicBezTo>
                  <a:lnTo>
                    <a:pt x="19537" y="20400"/>
                  </a:lnTo>
                  <a:cubicBezTo>
                    <a:pt x="19537" y="20428"/>
                    <a:pt x="19536" y="20457"/>
                    <a:pt x="19535" y="20485"/>
                  </a:cubicBezTo>
                  <a:close/>
                  <a:moveTo>
                    <a:pt x="19577" y="20787"/>
                  </a:moveTo>
                  <a:cubicBezTo>
                    <a:pt x="19602" y="20667"/>
                    <a:pt x="19616" y="20538"/>
                    <a:pt x="19616" y="20404"/>
                  </a:cubicBezTo>
                  <a:lnTo>
                    <a:pt x="19616" y="1137"/>
                  </a:lnTo>
                  <a:cubicBezTo>
                    <a:pt x="19616" y="509"/>
                    <a:pt x="19324" y="0"/>
                    <a:pt x="18964" y="0"/>
                  </a:cubicBezTo>
                  <a:lnTo>
                    <a:pt x="2636" y="0"/>
                  </a:lnTo>
                  <a:cubicBezTo>
                    <a:pt x="2276" y="0"/>
                    <a:pt x="1984" y="509"/>
                    <a:pt x="1984" y="1137"/>
                  </a:cubicBezTo>
                  <a:lnTo>
                    <a:pt x="1984" y="20404"/>
                  </a:lnTo>
                  <a:cubicBezTo>
                    <a:pt x="1984" y="20538"/>
                    <a:pt x="1998" y="20667"/>
                    <a:pt x="2023" y="20787"/>
                  </a:cubicBezTo>
                  <a:lnTo>
                    <a:pt x="0" y="20787"/>
                  </a:lnTo>
                  <a:lnTo>
                    <a:pt x="0" y="20836"/>
                  </a:lnTo>
                  <a:cubicBezTo>
                    <a:pt x="8" y="20851"/>
                    <a:pt x="19" y="20867"/>
                    <a:pt x="31" y="20882"/>
                  </a:cubicBezTo>
                  <a:cubicBezTo>
                    <a:pt x="41" y="20895"/>
                    <a:pt x="53" y="20907"/>
                    <a:pt x="67" y="20920"/>
                  </a:cubicBezTo>
                  <a:cubicBezTo>
                    <a:pt x="72" y="20925"/>
                    <a:pt x="78" y="20929"/>
                    <a:pt x="84" y="20934"/>
                  </a:cubicBezTo>
                  <a:cubicBezTo>
                    <a:pt x="93" y="20942"/>
                    <a:pt x="101" y="20949"/>
                    <a:pt x="110" y="20957"/>
                  </a:cubicBezTo>
                  <a:cubicBezTo>
                    <a:pt x="118" y="20963"/>
                    <a:pt x="127" y="20969"/>
                    <a:pt x="136" y="20975"/>
                  </a:cubicBezTo>
                  <a:cubicBezTo>
                    <a:pt x="144" y="20981"/>
                    <a:pt x="153" y="20987"/>
                    <a:pt x="162" y="20993"/>
                  </a:cubicBezTo>
                  <a:cubicBezTo>
                    <a:pt x="172" y="20999"/>
                    <a:pt x="183" y="21006"/>
                    <a:pt x="194" y="21012"/>
                  </a:cubicBezTo>
                  <a:cubicBezTo>
                    <a:pt x="202" y="21017"/>
                    <a:pt x="208" y="21021"/>
                    <a:pt x="216" y="21025"/>
                  </a:cubicBezTo>
                  <a:lnTo>
                    <a:pt x="216" y="21025"/>
                  </a:lnTo>
                  <a:cubicBezTo>
                    <a:pt x="819" y="21366"/>
                    <a:pt x="2442" y="21600"/>
                    <a:pt x="3593" y="21600"/>
                  </a:cubicBezTo>
                  <a:lnTo>
                    <a:pt x="18022" y="21600"/>
                  </a:lnTo>
                  <a:cubicBezTo>
                    <a:pt x="19173" y="21600"/>
                    <a:pt x="20796" y="21366"/>
                    <a:pt x="21399" y="21025"/>
                  </a:cubicBezTo>
                  <a:lnTo>
                    <a:pt x="21399" y="21025"/>
                  </a:lnTo>
                  <a:cubicBezTo>
                    <a:pt x="21406" y="21022"/>
                    <a:pt x="21412" y="21018"/>
                    <a:pt x="21418" y="21014"/>
                  </a:cubicBezTo>
                  <a:cubicBezTo>
                    <a:pt x="21430" y="21007"/>
                    <a:pt x="21442" y="21000"/>
                    <a:pt x="21453" y="20993"/>
                  </a:cubicBezTo>
                  <a:cubicBezTo>
                    <a:pt x="21462" y="20987"/>
                    <a:pt x="21469" y="20981"/>
                    <a:pt x="21478" y="20976"/>
                  </a:cubicBezTo>
                  <a:cubicBezTo>
                    <a:pt x="21487" y="20969"/>
                    <a:pt x="21496" y="20963"/>
                    <a:pt x="21505" y="20956"/>
                  </a:cubicBezTo>
                  <a:cubicBezTo>
                    <a:pt x="21514" y="20949"/>
                    <a:pt x="21522" y="20942"/>
                    <a:pt x="21530" y="20935"/>
                  </a:cubicBezTo>
                  <a:cubicBezTo>
                    <a:pt x="21536" y="20930"/>
                    <a:pt x="21543" y="20925"/>
                    <a:pt x="21548" y="20920"/>
                  </a:cubicBezTo>
                  <a:cubicBezTo>
                    <a:pt x="21562" y="20907"/>
                    <a:pt x="21573" y="20895"/>
                    <a:pt x="21584" y="20882"/>
                  </a:cubicBezTo>
                  <a:cubicBezTo>
                    <a:pt x="21590" y="20875"/>
                    <a:pt x="21595" y="20868"/>
                    <a:pt x="21600" y="20860"/>
                  </a:cubicBezTo>
                  <a:lnTo>
                    <a:pt x="21600" y="20787"/>
                  </a:lnTo>
                  <a:cubicBezTo>
                    <a:pt x="21600" y="20787"/>
                    <a:pt x="19577" y="20787"/>
                    <a:pt x="19577" y="20787"/>
                  </a:cubicBezTo>
                  <a:close/>
                </a:path>
              </a:pathLst>
            </a:custGeom>
            <a:solidFill>
              <a:srgbClr val="000000"/>
            </a:solidFill>
            <a:ln w="12700" cap="flat">
              <a:noFill/>
              <a:miter lim="400000"/>
            </a:ln>
            <a:effectLst>
              <a:reflection stA="7000" endPos="40000" dir="5400000" sy="-100000" algn="bl" rotWithShape="0"/>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grpSp>
          <p:nvGrpSpPr>
            <p:cNvPr id="13" name="Group 4423"/>
            <p:cNvGrpSpPr/>
            <p:nvPr/>
          </p:nvGrpSpPr>
          <p:grpSpPr>
            <a:xfrm>
              <a:off x="-1" y="3847"/>
              <a:ext cx="5681952" cy="3252918"/>
              <a:chOff x="0" y="0"/>
              <a:chExt cx="5681950" cy="3252916"/>
            </a:xfrm>
          </p:grpSpPr>
          <p:sp>
            <p:nvSpPr>
              <p:cNvPr id="16" name="Shape 4390"/>
              <p:cNvSpPr/>
              <p:nvPr/>
            </p:nvSpPr>
            <p:spPr>
              <a:xfrm>
                <a:off x="5098863" y="3069340"/>
                <a:ext cx="37811" cy="7162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A8AAAE"/>
              </a:soli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7" name="Shape 4391"/>
              <p:cNvSpPr/>
              <p:nvPr/>
            </p:nvSpPr>
            <p:spPr>
              <a:xfrm>
                <a:off x="538700" y="3069340"/>
                <a:ext cx="37818" cy="7162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A8AAAE"/>
              </a:soli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8" name="Shape 4392"/>
              <p:cNvSpPr/>
              <p:nvPr/>
            </p:nvSpPr>
            <p:spPr>
              <a:xfrm>
                <a:off x="513644" y="0"/>
                <a:ext cx="4638109" cy="3251656"/>
              </a:xfrm>
              <a:custGeom>
                <a:avLst/>
                <a:gdLst/>
                <a:ahLst/>
                <a:cxnLst>
                  <a:cxn ang="0">
                    <a:pos x="wd2" y="hd2"/>
                  </a:cxn>
                  <a:cxn ang="5400000">
                    <a:pos x="wd2" y="hd2"/>
                  </a:cxn>
                  <a:cxn ang="10800000">
                    <a:pos x="wd2" y="hd2"/>
                  </a:cxn>
                  <a:cxn ang="16200000">
                    <a:pos x="wd2" y="hd2"/>
                  </a:cxn>
                </a:cxnLst>
                <a:rect l="0" t="0" r="r" b="b"/>
                <a:pathLst>
                  <a:path w="21600" h="21600" extrusionOk="0">
                    <a:moveTo>
                      <a:pt x="20801" y="0"/>
                    </a:moveTo>
                    <a:lnTo>
                      <a:pt x="799" y="0"/>
                    </a:lnTo>
                    <a:cubicBezTo>
                      <a:pt x="358" y="0"/>
                      <a:pt x="0" y="510"/>
                      <a:pt x="0" y="1140"/>
                    </a:cubicBezTo>
                    <a:lnTo>
                      <a:pt x="0" y="20460"/>
                    </a:lnTo>
                    <a:cubicBezTo>
                      <a:pt x="0" y="21090"/>
                      <a:pt x="358" y="21600"/>
                      <a:pt x="799" y="21600"/>
                    </a:cubicBezTo>
                    <a:lnTo>
                      <a:pt x="20801" y="21600"/>
                    </a:lnTo>
                    <a:cubicBezTo>
                      <a:pt x="21242" y="21600"/>
                      <a:pt x="21600" y="21090"/>
                      <a:pt x="21600" y="20460"/>
                    </a:cubicBezTo>
                    <a:lnTo>
                      <a:pt x="21600" y="1140"/>
                    </a:lnTo>
                    <a:cubicBezTo>
                      <a:pt x="21600" y="510"/>
                      <a:pt x="21242" y="0"/>
                      <a:pt x="20801" y="0"/>
                    </a:cubicBezTo>
                    <a:cubicBezTo>
                      <a:pt x="20801" y="0"/>
                      <a:pt x="20801" y="0"/>
                      <a:pt x="20801" y="0"/>
                    </a:cubicBezTo>
                    <a:close/>
                    <a:moveTo>
                      <a:pt x="20801" y="138"/>
                    </a:moveTo>
                    <a:cubicBezTo>
                      <a:pt x="21188" y="138"/>
                      <a:pt x="21504" y="587"/>
                      <a:pt x="21504" y="1140"/>
                    </a:cubicBezTo>
                    <a:lnTo>
                      <a:pt x="21504" y="20460"/>
                    </a:lnTo>
                    <a:cubicBezTo>
                      <a:pt x="21504" y="21013"/>
                      <a:pt x="21188" y="21462"/>
                      <a:pt x="20801" y="21462"/>
                    </a:cubicBezTo>
                    <a:lnTo>
                      <a:pt x="799" y="21462"/>
                    </a:lnTo>
                    <a:cubicBezTo>
                      <a:pt x="412" y="21462"/>
                      <a:pt x="96" y="21013"/>
                      <a:pt x="96" y="20460"/>
                    </a:cubicBezTo>
                    <a:lnTo>
                      <a:pt x="96" y="1140"/>
                    </a:lnTo>
                    <a:cubicBezTo>
                      <a:pt x="96" y="587"/>
                      <a:pt x="412" y="138"/>
                      <a:pt x="799" y="138"/>
                    </a:cubicBezTo>
                    <a:lnTo>
                      <a:pt x="20801" y="138"/>
                    </a:lnTo>
                  </a:path>
                </a:pathLst>
              </a:custGeom>
              <a:gradFill flip="none" rotWithShape="1">
                <a:gsLst>
                  <a:gs pos="0">
                    <a:srgbClr val="C7C9CB">
                      <a:alpha val="0"/>
                    </a:srgbClr>
                  </a:gs>
                  <a:gs pos="100000">
                    <a:srgbClr val="CECFD1">
                      <a:alpha val="0"/>
                    </a:srgbClr>
                  </a:gs>
                </a:gsLst>
                <a:lin ang="3283355"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9" name="Shape 4393"/>
              <p:cNvSpPr/>
              <p:nvPr/>
            </p:nvSpPr>
            <p:spPr>
              <a:xfrm>
                <a:off x="538700" y="12527"/>
                <a:ext cx="4608525" cy="3222062"/>
              </a:xfrm>
              <a:custGeom>
                <a:avLst/>
                <a:gdLst/>
                <a:ahLst/>
                <a:cxnLst>
                  <a:cxn ang="0">
                    <a:pos x="wd2" y="hd2"/>
                  </a:cxn>
                  <a:cxn ang="5400000">
                    <a:pos x="wd2" y="hd2"/>
                  </a:cxn>
                  <a:cxn ang="10800000">
                    <a:pos x="wd2" y="hd2"/>
                  </a:cxn>
                  <a:cxn ang="16200000">
                    <a:pos x="wd2" y="hd2"/>
                  </a:cxn>
                </a:cxnLst>
                <a:rect l="0" t="0" r="r" b="b"/>
                <a:pathLst>
                  <a:path w="21600" h="21600" extrusionOk="0">
                    <a:moveTo>
                      <a:pt x="20865" y="0"/>
                    </a:moveTo>
                    <a:lnTo>
                      <a:pt x="735" y="0"/>
                    </a:lnTo>
                    <a:cubicBezTo>
                      <a:pt x="330" y="0"/>
                      <a:pt x="0" y="472"/>
                      <a:pt x="0" y="1051"/>
                    </a:cubicBezTo>
                    <a:lnTo>
                      <a:pt x="0" y="20549"/>
                    </a:lnTo>
                    <a:cubicBezTo>
                      <a:pt x="0" y="21128"/>
                      <a:pt x="330" y="21600"/>
                      <a:pt x="735" y="21600"/>
                    </a:cubicBezTo>
                    <a:lnTo>
                      <a:pt x="20865" y="21600"/>
                    </a:lnTo>
                    <a:cubicBezTo>
                      <a:pt x="21270" y="21600"/>
                      <a:pt x="21600" y="21128"/>
                      <a:pt x="21600" y="20549"/>
                    </a:cubicBezTo>
                    <a:lnTo>
                      <a:pt x="21600" y="1051"/>
                    </a:lnTo>
                    <a:cubicBezTo>
                      <a:pt x="21600" y="472"/>
                      <a:pt x="21270" y="0"/>
                      <a:pt x="20865" y="0"/>
                    </a:cubicBezTo>
                    <a:cubicBezTo>
                      <a:pt x="20865" y="0"/>
                      <a:pt x="20865" y="0"/>
                      <a:pt x="20865" y="0"/>
                    </a:cubicBezTo>
                    <a:close/>
                    <a:moveTo>
                      <a:pt x="20865" y="40"/>
                    </a:moveTo>
                    <a:cubicBezTo>
                      <a:pt x="21255" y="40"/>
                      <a:pt x="21572" y="493"/>
                      <a:pt x="21572" y="1051"/>
                    </a:cubicBezTo>
                    <a:lnTo>
                      <a:pt x="21572" y="20549"/>
                    </a:lnTo>
                    <a:cubicBezTo>
                      <a:pt x="21572" y="21107"/>
                      <a:pt x="21255" y="21560"/>
                      <a:pt x="20865" y="21560"/>
                    </a:cubicBezTo>
                    <a:lnTo>
                      <a:pt x="735" y="21560"/>
                    </a:lnTo>
                    <a:cubicBezTo>
                      <a:pt x="345" y="21560"/>
                      <a:pt x="28" y="21107"/>
                      <a:pt x="28" y="20549"/>
                    </a:cubicBezTo>
                    <a:lnTo>
                      <a:pt x="28" y="1051"/>
                    </a:lnTo>
                    <a:cubicBezTo>
                      <a:pt x="28" y="493"/>
                      <a:pt x="345" y="40"/>
                      <a:pt x="735" y="40"/>
                    </a:cubicBezTo>
                    <a:lnTo>
                      <a:pt x="20865" y="40"/>
                    </a:lnTo>
                  </a:path>
                </a:pathLst>
              </a:custGeom>
              <a:solidFill>
                <a:srgbClr val="FFFFFF">
                  <a:alpha val="25000"/>
                </a:srgbClr>
              </a:soli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20" name="Shape 4394"/>
              <p:cNvSpPr/>
              <p:nvPr/>
            </p:nvSpPr>
            <p:spPr>
              <a:xfrm>
                <a:off x="563756" y="37583"/>
                <a:ext cx="4555277" cy="3088256"/>
              </a:xfrm>
              <a:custGeom>
                <a:avLst/>
                <a:gdLst/>
                <a:ahLst/>
                <a:cxnLst>
                  <a:cxn ang="0">
                    <a:pos x="wd2" y="hd2"/>
                  </a:cxn>
                  <a:cxn ang="5400000">
                    <a:pos x="wd2" y="hd2"/>
                  </a:cxn>
                  <a:cxn ang="10800000">
                    <a:pos x="wd2" y="hd2"/>
                  </a:cxn>
                  <a:cxn ang="16200000">
                    <a:pos x="wd2" y="hd2"/>
                  </a:cxn>
                </a:cxnLst>
                <a:rect l="0" t="0" r="r" b="b"/>
                <a:pathLst>
                  <a:path w="21600" h="21600" extrusionOk="0">
                    <a:moveTo>
                      <a:pt x="20983" y="0"/>
                    </a:moveTo>
                    <a:lnTo>
                      <a:pt x="617" y="0"/>
                    </a:lnTo>
                    <a:cubicBezTo>
                      <a:pt x="277" y="0"/>
                      <a:pt x="0" y="409"/>
                      <a:pt x="0" y="910"/>
                    </a:cubicBezTo>
                    <a:lnTo>
                      <a:pt x="0" y="21021"/>
                    </a:lnTo>
                    <a:lnTo>
                      <a:pt x="0" y="21156"/>
                    </a:lnTo>
                    <a:lnTo>
                      <a:pt x="0" y="21186"/>
                    </a:lnTo>
                    <a:cubicBezTo>
                      <a:pt x="0" y="21415"/>
                      <a:pt x="126" y="21600"/>
                      <a:pt x="281" y="21600"/>
                    </a:cubicBezTo>
                    <a:lnTo>
                      <a:pt x="21319" y="21600"/>
                    </a:lnTo>
                    <a:cubicBezTo>
                      <a:pt x="21474" y="21600"/>
                      <a:pt x="21600" y="21415"/>
                      <a:pt x="21600" y="21186"/>
                    </a:cubicBezTo>
                    <a:lnTo>
                      <a:pt x="21600" y="21156"/>
                    </a:lnTo>
                    <a:lnTo>
                      <a:pt x="21600" y="21021"/>
                    </a:lnTo>
                    <a:lnTo>
                      <a:pt x="21600" y="910"/>
                    </a:lnTo>
                    <a:cubicBezTo>
                      <a:pt x="21600" y="409"/>
                      <a:pt x="21323" y="0"/>
                      <a:pt x="20983" y="0"/>
                    </a:cubicBezTo>
                    <a:close/>
                  </a:path>
                </a:pathLst>
              </a:custGeom>
              <a:gradFill flip="none" rotWithShape="1">
                <a:gsLst>
                  <a:gs pos="0">
                    <a:srgbClr val="E2E2E4">
                      <a:alpha val="0"/>
                    </a:srgbClr>
                  </a:gs>
                  <a:gs pos="100000">
                    <a:srgbClr val="CBCDD0">
                      <a:alpha val="0"/>
                    </a:srgbClr>
                  </a:gs>
                </a:gsLst>
                <a:lin ang="2043523"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21" name="Shape 4395"/>
              <p:cNvSpPr/>
              <p:nvPr/>
            </p:nvSpPr>
            <p:spPr>
              <a:xfrm>
                <a:off x="563757" y="37584"/>
                <a:ext cx="4555278" cy="3088260"/>
              </a:xfrm>
              <a:custGeom>
                <a:avLst/>
                <a:gdLst/>
                <a:ahLst/>
                <a:cxnLst>
                  <a:cxn ang="0">
                    <a:pos x="wd2" y="hd2"/>
                  </a:cxn>
                  <a:cxn ang="5400000">
                    <a:pos x="wd2" y="hd2"/>
                  </a:cxn>
                  <a:cxn ang="10800000">
                    <a:pos x="wd2" y="hd2"/>
                  </a:cxn>
                  <a:cxn ang="16200000">
                    <a:pos x="wd2" y="hd2"/>
                  </a:cxn>
                </a:cxnLst>
                <a:rect l="0" t="0" r="r" b="b"/>
                <a:pathLst>
                  <a:path w="21600" h="21600" extrusionOk="0">
                    <a:moveTo>
                      <a:pt x="20983" y="0"/>
                    </a:moveTo>
                    <a:lnTo>
                      <a:pt x="617" y="0"/>
                    </a:lnTo>
                    <a:cubicBezTo>
                      <a:pt x="277" y="0"/>
                      <a:pt x="0" y="409"/>
                      <a:pt x="0" y="910"/>
                    </a:cubicBezTo>
                    <a:lnTo>
                      <a:pt x="0" y="21021"/>
                    </a:lnTo>
                    <a:lnTo>
                      <a:pt x="0" y="21156"/>
                    </a:lnTo>
                    <a:lnTo>
                      <a:pt x="0" y="21186"/>
                    </a:lnTo>
                    <a:cubicBezTo>
                      <a:pt x="0" y="21415"/>
                      <a:pt x="126" y="21600"/>
                      <a:pt x="281" y="21600"/>
                    </a:cubicBezTo>
                    <a:lnTo>
                      <a:pt x="21319" y="21600"/>
                    </a:lnTo>
                    <a:cubicBezTo>
                      <a:pt x="21474" y="21600"/>
                      <a:pt x="21600" y="21415"/>
                      <a:pt x="21600" y="21186"/>
                    </a:cubicBezTo>
                    <a:lnTo>
                      <a:pt x="21600" y="21156"/>
                    </a:lnTo>
                    <a:lnTo>
                      <a:pt x="21600" y="21021"/>
                    </a:lnTo>
                    <a:lnTo>
                      <a:pt x="21600" y="910"/>
                    </a:lnTo>
                    <a:cubicBezTo>
                      <a:pt x="21600" y="409"/>
                      <a:pt x="21323" y="0"/>
                      <a:pt x="20983" y="0"/>
                    </a:cubicBezTo>
                    <a:close/>
                  </a:path>
                </a:pathLst>
              </a:custGeom>
              <a:gradFill flip="none" rotWithShape="1">
                <a:gsLst>
                  <a:gs pos="0">
                    <a:srgbClr val="CBCDD0">
                      <a:alpha val="0"/>
                    </a:srgbClr>
                  </a:gs>
                  <a:gs pos="100000">
                    <a:srgbClr val="CBCDD0">
                      <a:alpha val="0"/>
                    </a:srgbClr>
                  </a:gs>
                </a:gsLst>
                <a:lin ang="5215066"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22" name="Shape 4396"/>
              <p:cNvSpPr/>
              <p:nvPr/>
            </p:nvSpPr>
            <p:spPr>
              <a:xfrm>
                <a:off x="563756" y="37583"/>
                <a:ext cx="4555277" cy="3088256"/>
              </a:xfrm>
              <a:custGeom>
                <a:avLst/>
                <a:gdLst/>
                <a:ahLst/>
                <a:cxnLst>
                  <a:cxn ang="0">
                    <a:pos x="wd2" y="hd2"/>
                  </a:cxn>
                  <a:cxn ang="5400000">
                    <a:pos x="wd2" y="hd2"/>
                  </a:cxn>
                  <a:cxn ang="10800000">
                    <a:pos x="wd2" y="hd2"/>
                  </a:cxn>
                  <a:cxn ang="16200000">
                    <a:pos x="wd2" y="hd2"/>
                  </a:cxn>
                </a:cxnLst>
                <a:rect l="0" t="0" r="r" b="b"/>
                <a:pathLst>
                  <a:path w="21600" h="21600" extrusionOk="0">
                    <a:moveTo>
                      <a:pt x="20983" y="0"/>
                    </a:moveTo>
                    <a:lnTo>
                      <a:pt x="617" y="0"/>
                    </a:lnTo>
                    <a:cubicBezTo>
                      <a:pt x="277" y="0"/>
                      <a:pt x="0" y="409"/>
                      <a:pt x="0" y="910"/>
                    </a:cubicBezTo>
                    <a:lnTo>
                      <a:pt x="0" y="21021"/>
                    </a:lnTo>
                    <a:lnTo>
                      <a:pt x="0" y="21156"/>
                    </a:lnTo>
                    <a:lnTo>
                      <a:pt x="0" y="21186"/>
                    </a:lnTo>
                    <a:cubicBezTo>
                      <a:pt x="0" y="21415"/>
                      <a:pt x="126" y="21600"/>
                      <a:pt x="281" y="21600"/>
                    </a:cubicBezTo>
                    <a:lnTo>
                      <a:pt x="21319" y="21600"/>
                    </a:lnTo>
                    <a:cubicBezTo>
                      <a:pt x="21474" y="21600"/>
                      <a:pt x="21600" y="21415"/>
                      <a:pt x="21600" y="21186"/>
                    </a:cubicBezTo>
                    <a:lnTo>
                      <a:pt x="21600" y="21156"/>
                    </a:lnTo>
                    <a:lnTo>
                      <a:pt x="21600" y="21021"/>
                    </a:lnTo>
                    <a:lnTo>
                      <a:pt x="21600" y="910"/>
                    </a:lnTo>
                    <a:cubicBezTo>
                      <a:pt x="21600" y="409"/>
                      <a:pt x="21323" y="0"/>
                      <a:pt x="20983" y="0"/>
                    </a:cubicBezTo>
                    <a:cubicBezTo>
                      <a:pt x="20983" y="0"/>
                      <a:pt x="20983" y="0"/>
                      <a:pt x="20983" y="0"/>
                    </a:cubicBezTo>
                    <a:close/>
                    <a:moveTo>
                      <a:pt x="20983" y="41"/>
                    </a:moveTo>
                    <a:cubicBezTo>
                      <a:pt x="21308" y="41"/>
                      <a:pt x="21572" y="431"/>
                      <a:pt x="21572" y="910"/>
                    </a:cubicBezTo>
                    <a:lnTo>
                      <a:pt x="21572" y="21021"/>
                    </a:lnTo>
                    <a:lnTo>
                      <a:pt x="21572" y="21156"/>
                    </a:lnTo>
                    <a:lnTo>
                      <a:pt x="21572" y="21186"/>
                    </a:lnTo>
                    <a:cubicBezTo>
                      <a:pt x="21572" y="21392"/>
                      <a:pt x="21459" y="21559"/>
                      <a:pt x="21319" y="21559"/>
                    </a:cubicBezTo>
                    <a:lnTo>
                      <a:pt x="281" y="21559"/>
                    </a:lnTo>
                    <a:cubicBezTo>
                      <a:pt x="141" y="21559"/>
                      <a:pt x="28" y="21392"/>
                      <a:pt x="28" y="21186"/>
                    </a:cubicBezTo>
                    <a:lnTo>
                      <a:pt x="28" y="21156"/>
                    </a:lnTo>
                    <a:lnTo>
                      <a:pt x="28" y="21021"/>
                    </a:lnTo>
                    <a:lnTo>
                      <a:pt x="28" y="910"/>
                    </a:lnTo>
                    <a:cubicBezTo>
                      <a:pt x="28" y="431"/>
                      <a:pt x="292" y="41"/>
                      <a:pt x="617" y="41"/>
                    </a:cubicBezTo>
                    <a:lnTo>
                      <a:pt x="20983" y="41"/>
                    </a:lnTo>
                  </a:path>
                </a:pathLst>
              </a:custGeom>
              <a:solidFill>
                <a:srgbClr val="FFFFFF">
                  <a:alpha val="50000"/>
                </a:srgbClr>
              </a:soli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23" name="Shape 4397"/>
              <p:cNvSpPr/>
              <p:nvPr/>
            </p:nvSpPr>
            <p:spPr>
              <a:xfrm>
                <a:off x="538700" y="12527"/>
                <a:ext cx="4596702" cy="3129657"/>
              </a:xfrm>
              <a:custGeom>
                <a:avLst/>
                <a:gdLst/>
                <a:ahLst/>
                <a:cxnLst>
                  <a:cxn ang="0">
                    <a:pos x="wd2" y="hd2"/>
                  </a:cxn>
                  <a:cxn ang="5400000">
                    <a:pos x="wd2" y="hd2"/>
                  </a:cxn>
                  <a:cxn ang="10800000">
                    <a:pos x="wd2" y="hd2"/>
                  </a:cxn>
                  <a:cxn ang="16200000">
                    <a:pos x="wd2" y="hd2"/>
                  </a:cxn>
                </a:cxnLst>
                <a:rect l="0" t="0" r="r" b="b"/>
                <a:pathLst>
                  <a:path w="21600" h="21600" extrusionOk="0">
                    <a:moveTo>
                      <a:pt x="20891" y="0"/>
                    </a:moveTo>
                    <a:lnTo>
                      <a:pt x="709" y="0"/>
                    </a:lnTo>
                    <a:cubicBezTo>
                      <a:pt x="318" y="0"/>
                      <a:pt x="0" y="467"/>
                      <a:pt x="0" y="1041"/>
                    </a:cubicBezTo>
                    <a:lnTo>
                      <a:pt x="0" y="20885"/>
                    </a:lnTo>
                    <a:lnTo>
                      <a:pt x="0" y="21019"/>
                    </a:lnTo>
                    <a:lnTo>
                      <a:pt x="0" y="21049"/>
                    </a:lnTo>
                    <a:cubicBezTo>
                      <a:pt x="0" y="21353"/>
                      <a:pt x="168" y="21600"/>
                      <a:pt x="375" y="21600"/>
                    </a:cubicBezTo>
                    <a:lnTo>
                      <a:pt x="21225" y="21600"/>
                    </a:lnTo>
                    <a:cubicBezTo>
                      <a:pt x="21432" y="21600"/>
                      <a:pt x="21600" y="21353"/>
                      <a:pt x="21600" y="21049"/>
                    </a:cubicBezTo>
                    <a:lnTo>
                      <a:pt x="21600" y="21019"/>
                    </a:lnTo>
                    <a:lnTo>
                      <a:pt x="21600" y="20885"/>
                    </a:lnTo>
                    <a:lnTo>
                      <a:pt x="21600" y="1041"/>
                    </a:lnTo>
                    <a:cubicBezTo>
                      <a:pt x="21600" y="467"/>
                      <a:pt x="21282" y="0"/>
                      <a:pt x="20891" y="0"/>
                    </a:cubicBezTo>
                    <a:cubicBezTo>
                      <a:pt x="20891" y="0"/>
                      <a:pt x="20891" y="0"/>
                      <a:pt x="20891" y="0"/>
                    </a:cubicBezTo>
                    <a:close/>
                    <a:moveTo>
                      <a:pt x="20891" y="143"/>
                    </a:moveTo>
                    <a:cubicBezTo>
                      <a:pt x="21228" y="143"/>
                      <a:pt x="21503" y="546"/>
                      <a:pt x="21503" y="1041"/>
                    </a:cubicBezTo>
                    <a:lnTo>
                      <a:pt x="21503" y="20885"/>
                    </a:lnTo>
                    <a:lnTo>
                      <a:pt x="21503" y="21019"/>
                    </a:lnTo>
                    <a:lnTo>
                      <a:pt x="21503" y="21049"/>
                    </a:lnTo>
                    <a:cubicBezTo>
                      <a:pt x="21503" y="21274"/>
                      <a:pt x="21378" y="21457"/>
                      <a:pt x="21225" y="21457"/>
                    </a:cubicBezTo>
                    <a:lnTo>
                      <a:pt x="375" y="21457"/>
                    </a:lnTo>
                    <a:cubicBezTo>
                      <a:pt x="222" y="21457"/>
                      <a:pt x="97" y="21274"/>
                      <a:pt x="97" y="21049"/>
                    </a:cubicBezTo>
                    <a:lnTo>
                      <a:pt x="97" y="21019"/>
                    </a:lnTo>
                    <a:lnTo>
                      <a:pt x="97" y="20885"/>
                    </a:lnTo>
                    <a:lnTo>
                      <a:pt x="97" y="1041"/>
                    </a:lnTo>
                    <a:cubicBezTo>
                      <a:pt x="97" y="546"/>
                      <a:pt x="372" y="143"/>
                      <a:pt x="709" y="143"/>
                    </a:cubicBezTo>
                    <a:lnTo>
                      <a:pt x="20891" y="143"/>
                    </a:lnTo>
                  </a:path>
                </a:pathLst>
              </a:custGeom>
              <a:gradFill flip="none" rotWithShape="1">
                <a:gsLst>
                  <a:gs pos="0">
                    <a:srgbClr val="47484B">
                      <a:alpha val="0"/>
                    </a:srgbClr>
                  </a:gs>
                  <a:gs pos="100000">
                    <a:srgbClr val="47484B">
                      <a:alpha val="0"/>
                    </a:srgbClr>
                  </a:gs>
                </a:gsLst>
                <a:lin ang="54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24" name="Shape 4398"/>
              <p:cNvSpPr/>
              <p:nvPr/>
            </p:nvSpPr>
            <p:spPr>
              <a:xfrm>
                <a:off x="4986111" y="25055"/>
                <a:ext cx="150073" cy="150067"/>
              </a:xfrm>
              <a:custGeom>
                <a:avLst/>
                <a:gdLst/>
                <a:ahLst/>
                <a:cxnLst>
                  <a:cxn ang="0">
                    <a:pos x="wd2" y="hd2"/>
                  </a:cxn>
                  <a:cxn ang="5400000">
                    <a:pos x="wd2" y="hd2"/>
                  </a:cxn>
                  <a:cxn ang="10800000">
                    <a:pos x="wd2" y="hd2"/>
                  </a:cxn>
                  <a:cxn ang="16200000">
                    <a:pos x="wd2" y="hd2"/>
                  </a:cxn>
                </a:cxnLst>
                <a:rect l="0" t="0" r="r" b="b"/>
                <a:pathLst>
                  <a:path w="21600" h="21600" extrusionOk="0">
                    <a:moveTo>
                      <a:pt x="1509" y="0"/>
                    </a:moveTo>
                    <a:lnTo>
                      <a:pt x="0" y="0"/>
                    </a:lnTo>
                    <a:cubicBezTo>
                      <a:pt x="11910" y="0"/>
                      <a:pt x="21600" y="9689"/>
                      <a:pt x="21600" y="21600"/>
                    </a:cubicBezTo>
                    <a:lnTo>
                      <a:pt x="21600" y="20091"/>
                    </a:lnTo>
                    <a:cubicBezTo>
                      <a:pt x="21600" y="9013"/>
                      <a:pt x="12588" y="0"/>
                      <a:pt x="1509" y="0"/>
                    </a:cubicBezTo>
                    <a:close/>
                  </a:path>
                </a:pathLst>
              </a:custGeom>
              <a:gradFill flip="none" rotWithShape="1">
                <a:gsLst>
                  <a:gs pos="0">
                    <a:srgbClr val="BFBFC1">
                      <a:alpha val="0"/>
                    </a:srgbClr>
                  </a:gs>
                  <a:gs pos="100000">
                    <a:srgbClr val="BFBFC1">
                      <a:alpha val="0"/>
                    </a:srgbClr>
                  </a:gs>
                </a:gsLst>
                <a:lin ang="27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25" name="Shape 4399"/>
              <p:cNvSpPr/>
              <p:nvPr/>
            </p:nvSpPr>
            <p:spPr>
              <a:xfrm>
                <a:off x="551228" y="25055"/>
                <a:ext cx="150079" cy="150067"/>
              </a:xfrm>
              <a:custGeom>
                <a:avLst/>
                <a:gdLst/>
                <a:ahLst/>
                <a:cxnLst>
                  <a:cxn ang="0">
                    <a:pos x="wd2" y="hd2"/>
                  </a:cxn>
                  <a:cxn ang="5400000">
                    <a:pos x="wd2" y="hd2"/>
                  </a:cxn>
                  <a:cxn ang="10800000">
                    <a:pos x="wd2" y="hd2"/>
                  </a:cxn>
                  <a:cxn ang="16200000">
                    <a:pos x="wd2" y="hd2"/>
                  </a:cxn>
                </a:cxnLst>
                <a:rect l="0" t="0" r="r" b="b"/>
                <a:pathLst>
                  <a:path w="21600" h="21600" extrusionOk="0">
                    <a:moveTo>
                      <a:pt x="20089" y="0"/>
                    </a:moveTo>
                    <a:lnTo>
                      <a:pt x="21600" y="0"/>
                    </a:lnTo>
                    <a:cubicBezTo>
                      <a:pt x="9689" y="0"/>
                      <a:pt x="0" y="9689"/>
                      <a:pt x="0" y="21600"/>
                    </a:cubicBezTo>
                    <a:lnTo>
                      <a:pt x="0" y="20091"/>
                    </a:lnTo>
                    <a:cubicBezTo>
                      <a:pt x="0" y="9013"/>
                      <a:pt x="9012" y="0"/>
                      <a:pt x="20089" y="0"/>
                    </a:cubicBezTo>
                    <a:close/>
                  </a:path>
                </a:pathLst>
              </a:custGeom>
              <a:gradFill flip="none" rotWithShape="1">
                <a:gsLst>
                  <a:gs pos="0">
                    <a:srgbClr val="BFBFC1">
                      <a:alpha val="0"/>
                    </a:srgbClr>
                  </a:gs>
                  <a:gs pos="100000">
                    <a:srgbClr val="BFBFC1">
                      <a:alpha val="0"/>
                    </a:srgbClr>
                  </a:gs>
                </a:gsLst>
                <a:lin ang="27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26" name="Shape 4400"/>
              <p:cNvSpPr/>
              <p:nvPr/>
            </p:nvSpPr>
            <p:spPr>
              <a:xfrm>
                <a:off x="739147" y="212974"/>
                <a:ext cx="4203099" cy="2640958"/>
              </a:xfrm>
              <a:custGeom>
                <a:avLst/>
                <a:gdLst/>
                <a:ahLst/>
                <a:cxnLst>
                  <a:cxn ang="0">
                    <a:pos x="wd2" y="hd2"/>
                  </a:cxn>
                  <a:cxn ang="5400000">
                    <a:pos x="wd2" y="hd2"/>
                  </a:cxn>
                  <a:cxn ang="10800000">
                    <a:pos x="wd2" y="hd2"/>
                  </a:cxn>
                  <a:cxn ang="16200000">
                    <a:pos x="wd2" y="hd2"/>
                  </a:cxn>
                </a:cxnLst>
                <a:rect l="0" t="0" r="r" b="b"/>
                <a:pathLst>
                  <a:path w="21600" h="21600" extrusionOk="0">
                    <a:moveTo>
                      <a:pt x="21585" y="21467"/>
                    </a:moveTo>
                    <a:cubicBezTo>
                      <a:pt x="21585" y="21527"/>
                      <a:pt x="21554" y="21576"/>
                      <a:pt x="21516" y="21576"/>
                    </a:cubicBezTo>
                    <a:lnTo>
                      <a:pt x="84" y="21576"/>
                    </a:lnTo>
                    <a:cubicBezTo>
                      <a:pt x="46" y="21576"/>
                      <a:pt x="15" y="21527"/>
                      <a:pt x="15" y="21467"/>
                    </a:cubicBezTo>
                    <a:lnTo>
                      <a:pt x="15" y="133"/>
                    </a:lnTo>
                    <a:cubicBezTo>
                      <a:pt x="15" y="73"/>
                      <a:pt x="46" y="24"/>
                      <a:pt x="84" y="24"/>
                    </a:cubicBezTo>
                    <a:lnTo>
                      <a:pt x="21516" y="24"/>
                    </a:lnTo>
                    <a:cubicBezTo>
                      <a:pt x="21554" y="24"/>
                      <a:pt x="21585" y="73"/>
                      <a:pt x="21585" y="133"/>
                    </a:cubicBezTo>
                    <a:cubicBezTo>
                      <a:pt x="21585" y="133"/>
                      <a:pt x="21585" y="21467"/>
                      <a:pt x="21585" y="21467"/>
                    </a:cubicBezTo>
                    <a:close/>
                    <a:moveTo>
                      <a:pt x="21600" y="133"/>
                    </a:moveTo>
                    <a:cubicBezTo>
                      <a:pt x="21600" y="60"/>
                      <a:pt x="21563" y="0"/>
                      <a:pt x="21516" y="0"/>
                    </a:cubicBezTo>
                    <a:lnTo>
                      <a:pt x="84" y="0"/>
                    </a:lnTo>
                    <a:cubicBezTo>
                      <a:pt x="38" y="0"/>
                      <a:pt x="0" y="60"/>
                      <a:pt x="0" y="133"/>
                    </a:cubicBezTo>
                    <a:lnTo>
                      <a:pt x="0" y="21467"/>
                    </a:lnTo>
                    <a:cubicBezTo>
                      <a:pt x="0" y="21540"/>
                      <a:pt x="38" y="21600"/>
                      <a:pt x="84" y="21600"/>
                    </a:cubicBezTo>
                    <a:lnTo>
                      <a:pt x="21516" y="21600"/>
                    </a:lnTo>
                    <a:cubicBezTo>
                      <a:pt x="21563" y="21600"/>
                      <a:pt x="21600" y="21540"/>
                      <a:pt x="21600" y="21467"/>
                    </a:cubicBezTo>
                    <a:cubicBezTo>
                      <a:pt x="21600" y="21467"/>
                      <a:pt x="21600" y="133"/>
                      <a:pt x="21600" y="133"/>
                    </a:cubicBezTo>
                    <a:close/>
                  </a:path>
                </a:pathLst>
              </a:custGeom>
              <a:solidFill>
                <a:srgbClr val="FFFFFF">
                  <a:alpha val="35000"/>
                </a:srgbClr>
              </a:soli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27" name="Shape 4401"/>
              <p:cNvSpPr/>
              <p:nvPr/>
            </p:nvSpPr>
            <p:spPr>
              <a:xfrm>
                <a:off x="2806253" y="100223"/>
                <a:ext cx="71953" cy="71938"/>
              </a:xfrm>
              <a:custGeom>
                <a:avLst/>
                <a:gdLst/>
                <a:ahLst/>
                <a:cxnLst>
                  <a:cxn ang="0">
                    <a:pos x="wd2" y="hd2"/>
                  </a:cxn>
                  <a:cxn ang="5400000">
                    <a:pos x="wd2" y="hd2"/>
                  </a:cxn>
                  <a:cxn ang="10800000">
                    <a:pos x="wd2" y="hd2"/>
                  </a:cxn>
                  <a:cxn ang="16200000">
                    <a:pos x="wd2" y="hd2"/>
                  </a:cxn>
                </a:cxnLst>
                <a:rect l="0" t="0" r="r" b="b"/>
                <a:pathLst>
                  <a:path w="19678" h="19679" extrusionOk="0">
                    <a:moveTo>
                      <a:pt x="16798" y="16797"/>
                    </a:moveTo>
                    <a:cubicBezTo>
                      <a:pt x="12953" y="20639"/>
                      <a:pt x="6725" y="20639"/>
                      <a:pt x="2882" y="16797"/>
                    </a:cubicBezTo>
                    <a:cubicBezTo>
                      <a:pt x="-961" y="12955"/>
                      <a:pt x="-961" y="6723"/>
                      <a:pt x="2882" y="2881"/>
                    </a:cubicBezTo>
                    <a:cubicBezTo>
                      <a:pt x="6725" y="-961"/>
                      <a:pt x="12953" y="-961"/>
                      <a:pt x="16798" y="2881"/>
                    </a:cubicBezTo>
                    <a:cubicBezTo>
                      <a:pt x="20639" y="6723"/>
                      <a:pt x="20637" y="12955"/>
                      <a:pt x="16798" y="16797"/>
                    </a:cubicBezTo>
                    <a:close/>
                  </a:path>
                </a:pathLst>
              </a:custGeom>
              <a:gradFill flip="none" rotWithShape="1">
                <a:gsLst>
                  <a:gs pos="0">
                    <a:srgbClr val="6C6C6C">
                      <a:alpha val="0"/>
                    </a:srgbClr>
                  </a:gs>
                  <a:gs pos="100000">
                    <a:srgbClr val="020202">
                      <a:alpha val="0"/>
                    </a:srgbClr>
                  </a:gs>
                </a:gsLst>
                <a:lin ang="162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28" name="Shape 4402"/>
              <p:cNvSpPr/>
              <p:nvPr/>
            </p:nvSpPr>
            <p:spPr>
              <a:xfrm>
                <a:off x="2806253" y="112751"/>
                <a:ext cx="64032" cy="64030"/>
              </a:xfrm>
              <a:custGeom>
                <a:avLst/>
                <a:gdLst/>
                <a:ahLst/>
                <a:cxnLst>
                  <a:cxn ang="0">
                    <a:pos x="wd2" y="hd2"/>
                  </a:cxn>
                  <a:cxn ang="5400000">
                    <a:pos x="wd2" y="hd2"/>
                  </a:cxn>
                  <a:cxn ang="10800000">
                    <a:pos x="wd2" y="hd2"/>
                  </a:cxn>
                  <a:cxn ang="16200000">
                    <a:pos x="wd2" y="hd2"/>
                  </a:cxn>
                </a:cxnLst>
                <a:rect l="0" t="0" r="r" b="b"/>
                <a:pathLst>
                  <a:path w="19680" h="19677" extrusionOk="0">
                    <a:moveTo>
                      <a:pt x="16800" y="16793"/>
                    </a:moveTo>
                    <a:cubicBezTo>
                      <a:pt x="12955" y="20635"/>
                      <a:pt x="6725" y="20639"/>
                      <a:pt x="2882" y="16796"/>
                    </a:cubicBezTo>
                    <a:cubicBezTo>
                      <a:pt x="-961" y="12954"/>
                      <a:pt x="-961" y="6724"/>
                      <a:pt x="2882" y="2882"/>
                    </a:cubicBezTo>
                    <a:cubicBezTo>
                      <a:pt x="6725" y="-961"/>
                      <a:pt x="12955" y="-961"/>
                      <a:pt x="16800" y="2882"/>
                    </a:cubicBezTo>
                    <a:cubicBezTo>
                      <a:pt x="20639" y="6724"/>
                      <a:pt x="20639" y="12954"/>
                      <a:pt x="16800" y="16793"/>
                    </a:cubicBezTo>
                    <a:close/>
                  </a:path>
                </a:pathLst>
              </a:custGeom>
              <a:gradFill flip="none" rotWithShape="1">
                <a:gsLst>
                  <a:gs pos="0">
                    <a:srgbClr val="6C6C6C">
                      <a:alpha val="0"/>
                    </a:srgbClr>
                  </a:gs>
                  <a:gs pos="100000">
                    <a:srgbClr val="020202">
                      <a:alpha val="0"/>
                    </a:srgbClr>
                  </a:gs>
                </a:gsLst>
                <a:lin ang="162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29" name="Shape 4403"/>
              <p:cNvSpPr/>
              <p:nvPr/>
            </p:nvSpPr>
            <p:spPr>
              <a:xfrm>
                <a:off x="2806253" y="112751"/>
                <a:ext cx="53606" cy="53599"/>
              </a:xfrm>
              <a:custGeom>
                <a:avLst/>
                <a:gdLst/>
                <a:ahLst/>
                <a:cxnLst>
                  <a:cxn ang="0">
                    <a:pos x="wd2" y="hd2"/>
                  </a:cxn>
                  <a:cxn ang="5400000">
                    <a:pos x="wd2" y="hd2"/>
                  </a:cxn>
                  <a:cxn ang="10800000">
                    <a:pos x="wd2" y="hd2"/>
                  </a:cxn>
                  <a:cxn ang="16200000">
                    <a:pos x="wd2" y="hd2"/>
                  </a:cxn>
                </a:cxnLst>
                <a:rect l="0" t="0" r="r" b="b"/>
                <a:pathLst>
                  <a:path w="19678" h="19678" extrusionOk="0">
                    <a:moveTo>
                      <a:pt x="16795" y="16794"/>
                    </a:moveTo>
                    <a:cubicBezTo>
                      <a:pt x="12955" y="20639"/>
                      <a:pt x="6726" y="20639"/>
                      <a:pt x="2883" y="16794"/>
                    </a:cubicBezTo>
                    <a:cubicBezTo>
                      <a:pt x="-961" y="12954"/>
                      <a:pt x="-961" y="6720"/>
                      <a:pt x="2883" y="2884"/>
                    </a:cubicBezTo>
                    <a:cubicBezTo>
                      <a:pt x="6726" y="-961"/>
                      <a:pt x="12955" y="-961"/>
                      <a:pt x="16795" y="2884"/>
                    </a:cubicBezTo>
                    <a:cubicBezTo>
                      <a:pt x="20639" y="6720"/>
                      <a:pt x="20639" y="12954"/>
                      <a:pt x="16795" y="16794"/>
                    </a:cubicBezTo>
                    <a:close/>
                  </a:path>
                </a:pathLst>
              </a:custGeom>
              <a:gradFill flip="none" rotWithShape="1">
                <a:gsLst>
                  <a:gs pos="0">
                    <a:srgbClr val="6C6C6C">
                      <a:alpha val="0"/>
                    </a:srgbClr>
                  </a:gs>
                  <a:gs pos="100000">
                    <a:srgbClr val="020202">
                      <a:alpha val="0"/>
                    </a:srgbClr>
                  </a:gs>
                </a:gsLst>
                <a:lin ang="162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30" name="Shape 4404"/>
              <p:cNvSpPr/>
              <p:nvPr/>
            </p:nvSpPr>
            <p:spPr>
              <a:xfrm>
                <a:off x="2818781" y="112751"/>
                <a:ext cx="49284" cy="49289"/>
              </a:xfrm>
              <a:custGeom>
                <a:avLst/>
                <a:gdLst/>
                <a:ahLst/>
                <a:cxnLst>
                  <a:cxn ang="0">
                    <a:pos x="wd2" y="hd2"/>
                  </a:cxn>
                  <a:cxn ang="5400000">
                    <a:pos x="wd2" y="hd2"/>
                  </a:cxn>
                  <a:cxn ang="10800000">
                    <a:pos x="wd2" y="hd2"/>
                  </a:cxn>
                  <a:cxn ang="16200000">
                    <a:pos x="wd2" y="hd2"/>
                  </a:cxn>
                </a:cxnLst>
                <a:rect l="0" t="0" r="r" b="b"/>
                <a:pathLst>
                  <a:path w="19679" h="19679" extrusionOk="0">
                    <a:moveTo>
                      <a:pt x="16799" y="16800"/>
                    </a:moveTo>
                    <a:cubicBezTo>
                      <a:pt x="12957" y="20639"/>
                      <a:pt x="6721" y="20639"/>
                      <a:pt x="2881" y="16800"/>
                    </a:cubicBezTo>
                    <a:cubicBezTo>
                      <a:pt x="-961" y="12955"/>
                      <a:pt x="-961" y="6727"/>
                      <a:pt x="2881" y="2883"/>
                    </a:cubicBezTo>
                    <a:cubicBezTo>
                      <a:pt x="6721" y="-961"/>
                      <a:pt x="12955" y="-961"/>
                      <a:pt x="16797" y="2883"/>
                    </a:cubicBezTo>
                    <a:cubicBezTo>
                      <a:pt x="20639" y="6727"/>
                      <a:pt x="20639" y="12955"/>
                      <a:pt x="16799" y="16800"/>
                    </a:cubicBezTo>
                    <a:close/>
                  </a:path>
                </a:pathLst>
              </a:custGeom>
              <a:gradFill flip="none" rotWithShape="1">
                <a:gsLst>
                  <a:gs pos="0">
                    <a:srgbClr val="575757">
                      <a:alpha val="0"/>
                    </a:srgbClr>
                  </a:gs>
                  <a:gs pos="100000">
                    <a:srgbClr val="000000">
                      <a:alpha val="0"/>
                    </a:srgbClr>
                  </a:gs>
                </a:gsLst>
                <a:lin ang="54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31" name="Shape 4405"/>
              <p:cNvSpPr/>
              <p:nvPr/>
            </p:nvSpPr>
            <p:spPr>
              <a:xfrm>
                <a:off x="2818781" y="112751"/>
                <a:ext cx="49286" cy="49289"/>
              </a:xfrm>
              <a:custGeom>
                <a:avLst/>
                <a:gdLst/>
                <a:ahLst/>
                <a:cxnLst>
                  <a:cxn ang="0">
                    <a:pos x="wd2" y="hd2"/>
                  </a:cxn>
                  <a:cxn ang="5400000">
                    <a:pos x="wd2" y="hd2"/>
                  </a:cxn>
                  <a:cxn ang="10800000">
                    <a:pos x="wd2" y="hd2"/>
                  </a:cxn>
                  <a:cxn ang="16200000">
                    <a:pos x="wd2" y="hd2"/>
                  </a:cxn>
                </a:cxnLst>
                <a:rect l="0" t="0" r="r" b="b"/>
                <a:pathLst>
                  <a:path w="19676" h="19679" extrusionOk="0">
                    <a:moveTo>
                      <a:pt x="16793" y="16796"/>
                    </a:moveTo>
                    <a:cubicBezTo>
                      <a:pt x="12954" y="20640"/>
                      <a:pt x="6722" y="20640"/>
                      <a:pt x="2883" y="16796"/>
                    </a:cubicBezTo>
                    <a:cubicBezTo>
                      <a:pt x="-961" y="12952"/>
                      <a:pt x="-961" y="6724"/>
                      <a:pt x="2883" y="2879"/>
                    </a:cubicBezTo>
                    <a:cubicBezTo>
                      <a:pt x="6722" y="-960"/>
                      <a:pt x="12954" y="-960"/>
                      <a:pt x="16793" y="2879"/>
                    </a:cubicBezTo>
                    <a:cubicBezTo>
                      <a:pt x="20639" y="6724"/>
                      <a:pt x="20634" y="12952"/>
                      <a:pt x="16793" y="16796"/>
                    </a:cubicBezTo>
                    <a:close/>
                  </a:path>
                </a:pathLst>
              </a:custGeom>
              <a:gradFill flip="none" rotWithShape="1">
                <a:gsLst>
                  <a:gs pos="0">
                    <a:srgbClr val="575757">
                      <a:alpha val="0"/>
                    </a:srgbClr>
                  </a:gs>
                  <a:gs pos="100000">
                    <a:srgbClr val="575757">
                      <a:alpha val="0"/>
                    </a:srgbClr>
                  </a:gs>
                </a:gsLst>
                <a:lin ang="54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32" name="Shape 4406"/>
              <p:cNvSpPr/>
              <p:nvPr/>
            </p:nvSpPr>
            <p:spPr>
              <a:xfrm>
                <a:off x="2818781" y="125279"/>
                <a:ext cx="39119" cy="39126"/>
              </a:xfrm>
              <a:custGeom>
                <a:avLst/>
                <a:gdLst/>
                <a:ahLst/>
                <a:cxnLst>
                  <a:cxn ang="0">
                    <a:pos x="wd2" y="hd2"/>
                  </a:cxn>
                  <a:cxn ang="5400000">
                    <a:pos x="wd2" y="hd2"/>
                  </a:cxn>
                  <a:cxn ang="10800000">
                    <a:pos x="wd2" y="hd2"/>
                  </a:cxn>
                  <a:cxn ang="16200000">
                    <a:pos x="wd2" y="hd2"/>
                  </a:cxn>
                </a:cxnLst>
                <a:rect l="0" t="0" r="r" b="b"/>
                <a:pathLst>
                  <a:path w="19679" h="19680" extrusionOk="0">
                    <a:moveTo>
                      <a:pt x="16798" y="16800"/>
                    </a:moveTo>
                    <a:cubicBezTo>
                      <a:pt x="12952" y="20640"/>
                      <a:pt x="6726" y="20640"/>
                      <a:pt x="2883" y="16800"/>
                    </a:cubicBezTo>
                    <a:cubicBezTo>
                      <a:pt x="-961" y="12960"/>
                      <a:pt x="-961" y="6726"/>
                      <a:pt x="2883" y="2880"/>
                    </a:cubicBezTo>
                    <a:cubicBezTo>
                      <a:pt x="6726" y="-960"/>
                      <a:pt x="12952" y="-960"/>
                      <a:pt x="16798" y="2880"/>
                    </a:cubicBezTo>
                    <a:cubicBezTo>
                      <a:pt x="20639" y="6726"/>
                      <a:pt x="20639" y="12960"/>
                      <a:pt x="16798" y="16800"/>
                    </a:cubicBezTo>
                    <a:close/>
                  </a:path>
                </a:pathLst>
              </a:custGeom>
              <a:gradFill flip="none" rotWithShape="1">
                <a:gsLst>
                  <a:gs pos="0">
                    <a:srgbClr val="A7C7E1">
                      <a:alpha val="0"/>
                    </a:srgbClr>
                  </a:gs>
                  <a:gs pos="100000">
                    <a:srgbClr val="363636">
                      <a:alpha val="0"/>
                    </a:srgbClr>
                  </a:gs>
                </a:gsLst>
                <a:lin ang="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33" name="Shape 4407"/>
              <p:cNvSpPr/>
              <p:nvPr/>
            </p:nvSpPr>
            <p:spPr>
              <a:xfrm>
                <a:off x="2831309" y="125279"/>
                <a:ext cx="24724" cy="24720"/>
              </a:xfrm>
              <a:custGeom>
                <a:avLst/>
                <a:gdLst/>
                <a:ahLst/>
                <a:cxnLst>
                  <a:cxn ang="0">
                    <a:pos x="wd2" y="hd2"/>
                  </a:cxn>
                  <a:cxn ang="5400000">
                    <a:pos x="wd2" y="hd2"/>
                  </a:cxn>
                  <a:cxn ang="10800000">
                    <a:pos x="wd2" y="hd2"/>
                  </a:cxn>
                  <a:cxn ang="16200000">
                    <a:pos x="wd2" y="hd2"/>
                  </a:cxn>
                </a:cxnLst>
                <a:rect l="0" t="0" r="r" b="b"/>
                <a:pathLst>
                  <a:path w="19679" h="19677" extrusionOk="0">
                    <a:moveTo>
                      <a:pt x="16801" y="16799"/>
                    </a:moveTo>
                    <a:cubicBezTo>
                      <a:pt x="12959" y="20636"/>
                      <a:pt x="6731" y="20636"/>
                      <a:pt x="2885" y="16799"/>
                    </a:cubicBezTo>
                    <a:cubicBezTo>
                      <a:pt x="-962" y="12962"/>
                      <a:pt x="-962" y="6729"/>
                      <a:pt x="2885" y="2892"/>
                    </a:cubicBezTo>
                    <a:cubicBezTo>
                      <a:pt x="6731" y="-964"/>
                      <a:pt x="12959" y="-964"/>
                      <a:pt x="16801" y="2892"/>
                    </a:cubicBezTo>
                    <a:cubicBezTo>
                      <a:pt x="20638" y="6729"/>
                      <a:pt x="20638" y="12962"/>
                      <a:pt x="16801" y="16799"/>
                    </a:cubicBezTo>
                    <a:close/>
                  </a:path>
                </a:pathLst>
              </a:custGeom>
              <a:gradFill flip="none" rotWithShape="1">
                <a:gsLst>
                  <a:gs pos="0">
                    <a:srgbClr val="1A384C">
                      <a:alpha val="0"/>
                    </a:srgbClr>
                  </a:gs>
                  <a:gs pos="100000">
                    <a:srgbClr val="1E2A41">
                      <a:alpha val="0"/>
                    </a:srgbClr>
                  </a:gs>
                </a:gsLst>
                <a:lin ang="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34" name="Shape 4408"/>
              <p:cNvSpPr/>
              <p:nvPr/>
            </p:nvSpPr>
            <p:spPr>
              <a:xfrm>
                <a:off x="2818781" y="137807"/>
                <a:ext cx="24482" cy="14405"/>
              </a:xfrm>
              <a:custGeom>
                <a:avLst/>
                <a:gdLst/>
                <a:ahLst/>
                <a:cxnLst>
                  <a:cxn ang="0">
                    <a:pos x="wd2" y="hd2"/>
                  </a:cxn>
                  <a:cxn ang="5400000">
                    <a:pos x="wd2" y="hd2"/>
                  </a:cxn>
                  <a:cxn ang="10800000">
                    <a:pos x="wd2" y="hd2"/>
                  </a:cxn>
                  <a:cxn ang="16200000">
                    <a:pos x="wd2" y="hd2"/>
                  </a:cxn>
                </a:cxnLst>
                <a:rect l="0" t="0" r="r" b="b"/>
                <a:pathLst>
                  <a:path w="21600" h="18011" extrusionOk="0">
                    <a:moveTo>
                      <a:pt x="21600" y="13087"/>
                    </a:moveTo>
                    <a:cubicBezTo>
                      <a:pt x="21098" y="10119"/>
                      <a:pt x="20051" y="7289"/>
                      <a:pt x="18416" y="4979"/>
                    </a:cubicBezTo>
                    <a:cubicBezTo>
                      <a:pt x="13731" y="-1660"/>
                      <a:pt x="6131" y="-1660"/>
                      <a:pt x="1446" y="4979"/>
                    </a:cubicBezTo>
                    <a:cubicBezTo>
                      <a:pt x="896" y="5744"/>
                      <a:pt x="416" y="6601"/>
                      <a:pt x="0" y="7473"/>
                    </a:cubicBezTo>
                    <a:cubicBezTo>
                      <a:pt x="637" y="9171"/>
                      <a:pt x="1457" y="10762"/>
                      <a:pt x="2472" y="12199"/>
                    </a:cubicBezTo>
                    <a:cubicBezTo>
                      <a:pt x="7718" y="19634"/>
                      <a:pt x="16084" y="19940"/>
                      <a:pt x="21600" y="13087"/>
                    </a:cubicBezTo>
                    <a:close/>
                  </a:path>
                </a:pathLst>
              </a:custGeom>
              <a:gradFill flip="none" rotWithShape="1">
                <a:gsLst>
                  <a:gs pos="0">
                    <a:srgbClr val="FFFFFF">
                      <a:alpha val="0"/>
                    </a:srgbClr>
                  </a:gs>
                  <a:gs pos="100000">
                    <a:srgbClr val="FFFFFF">
                      <a:alpha val="0"/>
                    </a:srgbClr>
                  </a:gs>
                </a:gsLst>
                <a:lin ang="3245431"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35" name="Shape 4409"/>
              <p:cNvSpPr/>
              <p:nvPr/>
            </p:nvSpPr>
            <p:spPr>
              <a:xfrm>
                <a:off x="2831309" y="125279"/>
                <a:ext cx="21454" cy="9486"/>
              </a:xfrm>
              <a:custGeom>
                <a:avLst/>
                <a:gdLst/>
                <a:ahLst/>
                <a:cxnLst>
                  <a:cxn ang="0">
                    <a:pos x="wd2" y="hd2"/>
                  </a:cxn>
                  <a:cxn ang="5400000">
                    <a:pos x="wd2" y="hd2"/>
                  </a:cxn>
                  <a:cxn ang="10800000">
                    <a:pos x="wd2" y="hd2"/>
                  </a:cxn>
                  <a:cxn ang="16200000">
                    <a:pos x="wd2" y="hd2"/>
                  </a:cxn>
                </a:cxnLst>
                <a:rect l="0" t="0" r="r" b="b"/>
                <a:pathLst>
                  <a:path w="21600" h="20126" extrusionOk="0">
                    <a:moveTo>
                      <a:pt x="7563" y="811"/>
                    </a:moveTo>
                    <a:lnTo>
                      <a:pt x="9411" y="15557"/>
                    </a:lnTo>
                    <a:cubicBezTo>
                      <a:pt x="11844" y="14570"/>
                      <a:pt x="14437" y="15816"/>
                      <a:pt x="16476" y="19217"/>
                    </a:cubicBezTo>
                    <a:lnTo>
                      <a:pt x="21600" y="8417"/>
                    </a:lnTo>
                    <a:cubicBezTo>
                      <a:pt x="17652" y="1070"/>
                      <a:pt x="12411" y="-1474"/>
                      <a:pt x="7563" y="811"/>
                    </a:cubicBezTo>
                    <a:close/>
                    <a:moveTo>
                      <a:pt x="6159" y="1615"/>
                    </a:moveTo>
                    <a:lnTo>
                      <a:pt x="7995" y="16388"/>
                    </a:lnTo>
                    <a:cubicBezTo>
                      <a:pt x="6954" y="17218"/>
                      <a:pt x="5980" y="18464"/>
                      <a:pt x="5118" y="20126"/>
                    </a:cubicBezTo>
                    <a:lnTo>
                      <a:pt x="0" y="9326"/>
                    </a:lnTo>
                    <a:cubicBezTo>
                      <a:pt x="1805" y="5691"/>
                      <a:pt x="3917" y="3095"/>
                      <a:pt x="6159" y="1615"/>
                    </a:cubicBezTo>
                    <a:close/>
                  </a:path>
                </a:pathLst>
              </a:custGeom>
              <a:gradFill flip="none" rotWithShape="1">
                <a:gsLst>
                  <a:gs pos="0">
                    <a:srgbClr val="FFFFFF">
                      <a:alpha val="0"/>
                    </a:srgbClr>
                  </a:gs>
                  <a:gs pos="100000">
                    <a:srgbClr val="FFFFFF">
                      <a:alpha val="0"/>
                    </a:srgbClr>
                  </a:gs>
                </a:gsLst>
                <a:lin ang="135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36" name="Shape 4410"/>
              <p:cNvSpPr/>
              <p:nvPr/>
            </p:nvSpPr>
            <p:spPr>
              <a:xfrm>
                <a:off x="2831309" y="150335"/>
                <a:ext cx="6728" cy="5148"/>
              </a:xfrm>
              <a:custGeom>
                <a:avLst/>
                <a:gdLst/>
                <a:ahLst/>
                <a:cxnLst>
                  <a:cxn ang="0">
                    <a:pos x="wd2" y="hd2"/>
                  </a:cxn>
                  <a:cxn ang="5400000">
                    <a:pos x="wd2" y="hd2"/>
                  </a:cxn>
                  <a:cxn ang="10800000">
                    <a:pos x="wd2" y="hd2"/>
                  </a:cxn>
                  <a:cxn ang="16200000">
                    <a:pos x="wd2" y="hd2"/>
                  </a:cxn>
                </a:cxnLst>
                <a:rect l="0" t="0" r="r" b="b"/>
                <a:pathLst>
                  <a:path w="20235" h="19529" extrusionOk="0">
                    <a:moveTo>
                      <a:pt x="20138" y="12155"/>
                    </a:moveTo>
                    <a:cubicBezTo>
                      <a:pt x="19336" y="17379"/>
                      <a:pt x="14225" y="20579"/>
                      <a:pt x="8685" y="19214"/>
                    </a:cubicBezTo>
                    <a:cubicBezTo>
                      <a:pt x="3164" y="17897"/>
                      <a:pt x="-697" y="12626"/>
                      <a:pt x="105" y="7403"/>
                    </a:cubicBezTo>
                    <a:cubicBezTo>
                      <a:pt x="870" y="2179"/>
                      <a:pt x="5962" y="-1021"/>
                      <a:pt x="11521" y="297"/>
                    </a:cubicBezTo>
                    <a:cubicBezTo>
                      <a:pt x="17042" y="1614"/>
                      <a:pt x="20903" y="6885"/>
                      <a:pt x="20138" y="12155"/>
                    </a:cubicBezTo>
                    <a:close/>
                  </a:path>
                </a:pathLst>
              </a:custGeom>
              <a:gradFill flip="none" rotWithShape="1">
                <a:gsLst>
                  <a:gs pos="0">
                    <a:srgbClr val="FFFFFF">
                      <a:alpha val="0"/>
                    </a:srgbClr>
                  </a:gs>
                  <a:gs pos="100000">
                    <a:srgbClr val="FFFFFF">
                      <a:alpha val="0"/>
                    </a:srgbClr>
                  </a:gs>
                </a:gsLst>
                <a:lin ang="3245431"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37" name="Shape 4411"/>
              <p:cNvSpPr/>
              <p:nvPr/>
            </p:nvSpPr>
            <p:spPr>
              <a:xfrm>
                <a:off x="2831309" y="137807"/>
                <a:ext cx="3959" cy="3044"/>
              </a:xfrm>
              <a:custGeom>
                <a:avLst/>
                <a:gdLst/>
                <a:ahLst/>
                <a:cxnLst>
                  <a:cxn ang="0">
                    <a:pos x="wd2" y="hd2"/>
                  </a:cxn>
                  <a:cxn ang="5400000">
                    <a:pos x="wd2" y="hd2"/>
                  </a:cxn>
                  <a:cxn ang="10800000">
                    <a:pos x="wd2" y="hd2"/>
                  </a:cxn>
                  <a:cxn ang="16200000">
                    <a:pos x="wd2" y="hd2"/>
                  </a:cxn>
                </a:cxnLst>
                <a:rect l="0" t="0" r="r" b="b"/>
                <a:pathLst>
                  <a:path w="20245" h="19562" extrusionOk="0">
                    <a:moveTo>
                      <a:pt x="20149" y="12108"/>
                    </a:moveTo>
                    <a:cubicBezTo>
                      <a:pt x="19388" y="17369"/>
                      <a:pt x="14249" y="20557"/>
                      <a:pt x="8667" y="19282"/>
                    </a:cubicBezTo>
                    <a:cubicBezTo>
                      <a:pt x="3180" y="17847"/>
                      <a:pt x="-690" y="12587"/>
                      <a:pt x="103" y="7406"/>
                    </a:cubicBezTo>
                    <a:cubicBezTo>
                      <a:pt x="864" y="2145"/>
                      <a:pt x="6003" y="-1043"/>
                      <a:pt x="11553" y="312"/>
                    </a:cubicBezTo>
                    <a:cubicBezTo>
                      <a:pt x="17072" y="1587"/>
                      <a:pt x="20910" y="6848"/>
                      <a:pt x="20149" y="12108"/>
                    </a:cubicBezTo>
                    <a:close/>
                  </a:path>
                </a:pathLst>
              </a:custGeom>
              <a:gradFill flip="none" rotWithShape="1">
                <a:gsLst>
                  <a:gs pos="0">
                    <a:srgbClr val="FFFFFF">
                      <a:alpha val="0"/>
                    </a:srgbClr>
                  </a:gs>
                  <a:gs pos="100000">
                    <a:srgbClr val="FFFFFF">
                      <a:alpha val="0"/>
                    </a:srgbClr>
                  </a:gs>
                </a:gsLst>
                <a:lin ang="3245431"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38" name="Shape 4412"/>
              <p:cNvSpPr/>
              <p:nvPr/>
            </p:nvSpPr>
            <p:spPr>
              <a:xfrm>
                <a:off x="2843837" y="137807"/>
                <a:ext cx="2701" cy="2079"/>
              </a:xfrm>
              <a:custGeom>
                <a:avLst/>
                <a:gdLst/>
                <a:ahLst/>
                <a:cxnLst>
                  <a:cxn ang="0">
                    <a:pos x="wd2" y="hd2"/>
                  </a:cxn>
                  <a:cxn ang="5400000">
                    <a:pos x="wd2" y="hd2"/>
                  </a:cxn>
                  <a:cxn ang="10800000">
                    <a:pos x="wd2" y="hd2"/>
                  </a:cxn>
                  <a:cxn ang="16200000">
                    <a:pos x="wd2" y="hd2"/>
                  </a:cxn>
                </a:cxnLst>
                <a:rect l="0" t="0" r="r" b="b"/>
                <a:pathLst>
                  <a:path w="20227" h="19673" extrusionOk="0">
                    <a:moveTo>
                      <a:pt x="20135" y="12224"/>
                    </a:moveTo>
                    <a:cubicBezTo>
                      <a:pt x="19345" y="17506"/>
                      <a:pt x="14235" y="20676"/>
                      <a:pt x="8661" y="19385"/>
                    </a:cubicBezTo>
                    <a:cubicBezTo>
                      <a:pt x="3133" y="18093"/>
                      <a:pt x="-722" y="12693"/>
                      <a:pt x="114" y="7411"/>
                    </a:cubicBezTo>
                    <a:cubicBezTo>
                      <a:pt x="857" y="2128"/>
                      <a:pt x="6013" y="-924"/>
                      <a:pt x="11495" y="250"/>
                    </a:cubicBezTo>
                    <a:cubicBezTo>
                      <a:pt x="17069" y="1659"/>
                      <a:pt x="20878" y="7059"/>
                      <a:pt x="20135" y="12224"/>
                    </a:cubicBezTo>
                    <a:close/>
                  </a:path>
                </a:pathLst>
              </a:custGeom>
              <a:gradFill flip="none" rotWithShape="1">
                <a:gsLst>
                  <a:gs pos="0">
                    <a:srgbClr val="FFFFFF">
                      <a:alpha val="0"/>
                    </a:srgbClr>
                  </a:gs>
                  <a:gs pos="100000">
                    <a:srgbClr val="FFFFFF">
                      <a:alpha val="0"/>
                    </a:srgbClr>
                  </a:gs>
                </a:gsLst>
                <a:lin ang="3245431"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39" name="Shape 4413"/>
              <p:cNvSpPr/>
              <p:nvPr/>
            </p:nvSpPr>
            <p:spPr>
              <a:xfrm>
                <a:off x="0" y="3144507"/>
                <a:ext cx="5669508" cy="108409"/>
              </a:xfrm>
              <a:custGeom>
                <a:avLst/>
                <a:gdLst/>
                <a:ahLst/>
                <a:cxnLst>
                  <a:cxn ang="0">
                    <a:pos x="wd2" y="hd2"/>
                  </a:cxn>
                  <a:cxn ang="5400000">
                    <a:pos x="wd2" y="hd2"/>
                  </a:cxn>
                  <a:cxn ang="10800000">
                    <a:pos x="wd2" y="hd2"/>
                  </a:cxn>
                  <a:cxn ang="16200000">
                    <a:pos x="wd2" y="hd2"/>
                  </a:cxn>
                </a:cxnLst>
                <a:rect l="0" t="0" r="r" b="b"/>
                <a:pathLst>
                  <a:path w="21600" h="21600" extrusionOk="0">
                    <a:moveTo>
                      <a:pt x="3570" y="21600"/>
                    </a:moveTo>
                    <a:lnTo>
                      <a:pt x="18030" y="21600"/>
                    </a:lnTo>
                    <a:cubicBezTo>
                      <a:pt x="19340" y="21600"/>
                      <a:pt x="21259" y="12547"/>
                      <a:pt x="21600" y="0"/>
                    </a:cubicBezTo>
                    <a:lnTo>
                      <a:pt x="0" y="0"/>
                    </a:lnTo>
                    <a:cubicBezTo>
                      <a:pt x="341" y="12547"/>
                      <a:pt x="2260" y="21600"/>
                      <a:pt x="3570" y="21600"/>
                    </a:cubicBezTo>
                    <a:close/>
                  </a:path>
                </a:pathLst>
              </a:custGeom>
              <a:gradFill flip="none" rotWithShape="1">
                <a:gsLst>
                  <a:gs pos="0">
                    <a:srgbClr val="A2A3A8">
                      <a:alpha val="0"/>
                    </a:srgbClr>
                  </a:gs>
                  <a:gs pos="100000">
                    <a:srgbClr val="767678">
                      <a:alpha val="0"/>
                    </a:srgbClr>
                  </a:gs>
                </a:gsLst>
                <a:lin ang="54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40" name="Shape 4414"/>
              <p:cNvSpPr/>
              <p:nvPr/>
            </p:nvSpPr>
            <p:spPr>
              <a:xfrm>
                <a:off x="0" y="3144507"/>
                <a:ext cx="5669508" cy="108409"/>
              </a:xfrm>
              <a:custGeom>
                <a:avLst/>
                <a:gdLst/>
                <a:ahLst/>
                <a:cxnLst>
                  <a:cxn ang="0">
                    <a:pos x="wd2" y="hd2"/>
                  </a:cxn>
                  <a:cxn ang="5400000">
                    <a:pos x="wd2" y="hd2"/>
                  </a:cxn>
                  <a:cxn ang="10800000">
                    <a:pos x="wd2" y="hd2"/>
                  </a:cxn>
                  <a:cxn ang="16200000">
                    <a:pos x="wd2" y="hd2"/>
                  </a:cxn>
                </a:cxnLst>
                <a:rect l="0" t="0" r="r" b="b"/>
                <a:pathLst>
                  <a:path w="21600" h="21600" extrusionOk="0">
                    <a:moveTo>
                      <a:pt x="3570" y="21600"/>
                    </a:moveTo>
                    <a:lnTo>
                      <a:pt x="18030" y="21600"/>
                    </a:lnTo>
                    <a:cubicBezTo>
                      <a:pt x="19340" y="21600"/>
                      <a:pt x="21259" y="12547"/>
                      <a:pt x="21600" y="0"/>
                    </a:cubicBezTo>
                    <a:lnTo>
                      <a:pt x="0" y="0"/>
                    </a:lnTo>
                    <a:cubicBezTo>
                      <a:pt x="341" y="12547"/>
                      <a:pt x="2260" y="21600"/>
                      <a:pt x="3570" y="21600"/>
                    </a:cubicBezTo>
                    <a:close/>
                  </a:path>
                </a:pathLst>
              </a:custGeom>
              <a:gradFill flip="none" rotWithShape="1">
                <a:gsLst>
                  <a:gs pos="0">
                    <a:srgbClr val="78797E">
                      <a:alpha val="0"/>
                    </a:srgbClr>
                  </a:gs>
                  <a:gs pos="100000">
                    <a:srgbClr val="78797E">
                      <a:alpha val="0"/>
                    </a:srgbClr>
                  </a:gs>
                </a:gsLst>
                <a:lin ang="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41" name="Shape 4415"/>
              <p:cNvSpPr/>
              <p:nvPr/>
            </p:nvSpPr>
            <p:spPr>
              <a:xfrm>
                <a:off x="0" y="3131979"/>
                <a:ext cx="5681950" cy="1437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11122"/>
                    </a:lnTo>
                    <a:cubicBezTo>
                      <a:pt x="8" y="14633"/>
                      <a:pt x="19" y="18126"/>
                      <a:pt x="31" y="21600"/>
                    </a:cubicBezTo>
                    <a:lnTo>
                      <a:pt x="21584" y="21600"/>
                    </a:lnTo>
                    <a:cubicBezTo>
                      <a:pt x="21590" y="19964"/>
                      <a:pt x="21595" y="18346"/>
                      <a:pt x="21600" y="16729"/>
                    </a:cubicBezTo>
                    <a:cubicBezTo>
                      <a:pt x="21600" y="16729"/>
                      <a:pt x="21600" y="0"/>
                      <a:pt x="21600" y="0"/>
                    </a:cubicBezTo>
                    <a:close/>
                  </a:path>
                </a:pathLst>
              </a:custGeom>
              <a:gradFill flip="none" rotWithShape="1">
                <a:gsLst>
                  <a:gs pos="0">
                    <a:srgbClr val="78797E">
                      <a:alpha val="0"/>
                    </a:srgbClr>
                  </a:gs>
                  <a:gs pos="100000">
                    <a:srgbClr val="78797E">
                      <a:alpha val="0"/>
                    </a:srgbClr>
                  </a:gs>
                </a:gsLst>
                <a:lin ang="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42" name="Shape 4416"/>
              <p:cNvSpPr/>
              <p:nvPr/>
            </p:nvSpPr>
            <p:spPr>
              <a:xfrm>
                <a:off x="0" y="3144507"/>
                <a:ext cx="5669508" cy="329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2607" y="0"/>
                    </a:lnTo>
                    <a:lnTo>
                      <a:pt x="8865" y="0"/>
                    </a:lnTo>
                    <a:lnTo>
                      <a:pt x="0" y="0"/>
                    </a:lnTo>
                    <a:cubicBezTo>
                      <a:pt x="41" y="4916"/>
                      <a:pt x="104" y="9679"/>
                      <a:pt x="185" y="14234"/>
                    </a:cubicBezTo>
                    <a:lnTo>
                      <a:pt x="8866" y="14234"/>
                    </a:lnTo>
                    <a:cubicBezTo>
                      <a:pt x="8936" y="20957"/>
                      <a:pt x="9087" y="21600"/>
                      <a:pt x="9185" y="21600"/>
                    </a:cubicBezTo>
                    <a:lnTo>
                      <a:pt x="10373" y="21600"/>
                    </a:lnTo>
                    <a:lnTo>
                      <a:pt x="10516" y="21600"/>
                    </a:lnTo>
                    <a:lnTo>
                      <a:pt x="12287" y="21600"/>
                    </a:lnTo>
                    <a:cubicBezTo>
                      <a:pt x="12384" y="21600"/>
                      <a:pt x="12535" y="20957"/>
                      <a:pt x="12605" y="14234"/>
                    </a:cubicBezTo>
                    <a:lnTo>
                      <a:pt x="21415" y="14234"/>
                    </a:lnTo>
                    <a:cubicBezTo>
                      <a:pt x="21496" y="9679"/>
                      <a:pt x="21559" y="4916"/>
                      <a:pt x="21600" y="0"/>
                    </a:cubicBezTo>
                    <a:close/>
                  </a:path>
                </a:pathLst>
              </a:custGeom>
              <a:gradFill flip="none" rotWithShape="1">
                <a:gsLst>
                  <a:gs pos="0">
                    <a:srgbClr val="FFFFFF">
                      <a:alpha val="0"/>
                    </a:srgbClr>
                  </a:gs>
                  <a:gs pos="100000">
                    <a:srgbClr val="FFFFFF">
                      <a:alpha val="0"/>
                    </a:srgbClr>
                  </a:gs>
                </a:gsLst>
                <a:lin ang="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43" name="Shape 4417"/>
              <p:cNvSpPr/>
              <p:nvPr/>
            </p:nvSpPr>
            <p:spPr>
              <a:xfrm>
                <a:off x="2355248" y="3131979"/>
                <a:ext cx="946759" cy="302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0617"/>
                    </a:lnTo>
                    <a:cubicBezTo>
                      <a:pt x="371" y="20919"/>
                      <a:pt x="876" y="21600"/>
                      <a:pt x="1513" y="21600"/>
                    </a:cubicBezTo>
                    <a:cubicBezTo>
                      <a:pt x="2014" y="21600"/>
                      <a:pt x="6673" y="21600"/>
                      <a:pt x="8626" y="21600"/>
                    </a:cubicBezTo>
                    <a:cubicBezTo>
                      <a:pt x="9152" y="21600"/>
                      <a:pt x="9482" y="21600"/>
                      <a:pt x="9482" y="21600"/>
                    </a:cubicBezTo>
                    <a:cubicBezTo>
                      <a:pt x="12053" y="21600"/>
                      <a:pt x="19560" y="21600"/>
                      <a:pt x="20087" y="21600"/>
                    </a:cubicBezTo>
                    <a:cubicBezTo>
                      <a:pt x="20724" y="21600"/>
                      <a:pt x="21229" y="20919"/>
                      <a:pt x="21600" y="10617"/>
                    </a:cubicBezTo>
                    <a:lnTo>
                      <a:pt x="21600" y="0"/>
                    </a:lnTo>
                    <a:cubicBezTo>
                      <a:pt x="21600" y="0"/>
                      <a:pt x="0" y="0"/>
                      <a:pt x="0" y="0"/>
                    </a:cubicBezTo>
                    <a:close/>
                  </a:path>
                </a:pathLst>
              </a:custGeom>
              <a:gradFill flip="none" rotWithShape="1">
                <a:gsLst>
                  <a:gs pos="0">
                    <a:srgbClr val="F6F7F8">
                      <a:alpha val="0"/>
                    </a:srgbClr>
                  </a:gs>
                  <a:gs pos="100000">
                    <a:srgbClr val="848589">
                      <a:alpha val="0"/>
                    </a:srgbClr>
                  </a:gs>
                </a:gsLst>
                <a:lin ang="38616"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44" name="Shape 4418"/>
              <p:cNvSpPr/>
              <p:nvPr/>
            </p:nvSpPr>
            <p:spPr>
              <a:xfrm>
                <a:off x="2342720" y="3157035"/>
                <a:ext cx="966762" cy="20285"/>
              </a:xfrm>
              <a:custGeom>
                <a:avLst/>
                <a:gdLst/>
                <a:ahLst/>
                <a:cxnLst>
                  <a:cxn ang="0">
                    <a:pos x="wd2" y="hd2"/>
                  </a:cxn>
                  <a:cxn ang="5400000">
                    <a:pos x="wd2" y="hd2"/>
                  </a:cxn>
                  <a:cxn ang="10800000">
                    <a:pos x="wd2" y="hd2"/>
                  </a:cxn>
                  <a:cxn ang="16200000">
                    <a:pos x="wd2" y="hd2"/>
                  </a:cxn>
                </a:cxnLst>
                <a:rect l="0" t="0" r="r" b="b"/>
                <a:pathLst>
                  <a:path w="21600" h="21600" extrusionOk="0">
                    <a:moveTo>
                      <a:pt x="21396" y="0"/>
                    </a:moveTo>
                    <a:cubicBezTo>
                      <a:pt x="21010" y="14109"/>
                      <a:pt x="20506" y="15295"/>
                      <a:pt x="19895" y="15295"/>
                    </a:cubicBezTo>
                    <a:lnTo>
                      <a:pt x="9509" y="15295"/>
                    </a:lnTo>
                    <a:lnTo>
                      <a:pt x="8671" y="15295"/>
                    </a:lnTo>
                    <a:lnTo>
                      <a:pt x="1705" y="15295"/>
                    </a:lnTo>
                    <a:cubicBezTo>
                      <a:pt x="1094" y="15295"/>
                      <a:pt x="590" y="14109"/>
                      <a:pt x="204" y="0"/>
                    </a:cubicBezTo>
                    <a:lnTo>
                      <a:pt x="0" y="0"/>
                    </a:lnTo>
                    <a:lnTo>
                      <a:pt x="3" y="143"/>
                    </a:lnTo>
                    <a:lnTo>
                      <a:pt x="48" y="2032"/>
                    </a:lnTo>
                    <a:cubicBezTo>
                      <a:pt x="476" y="20167"/>
                      <a:pt x="1028" y="21600"/>
                      <a:pt x="1705" y="21600"/>
                    </a:cubicBezTo>
                    <a:lnTo>
                      <a:pt x="8671" y="21600"/>
                    </a:lnTo>
                    <a:lnTo>
                      <a:pt x="9509" y="21600"/>
                    </a:lnTo>
                    <a:lnTo>
                      <a:pt x="19895" y="21600"/>
                    </a:lnTo>
                    <a:cubicBezTo>
                      <a:pt x="20572" y="21600"/>
                      <a:pt x="21124" y="20167"/>
                      <a:pt x="21552" y="2032"/>
                    </a:cubicBezTo>
                    <a:lnTo>
                      <a:pt x="21597" y="143"/>
                    </a:lnTo>
                    <a:lnTo>
                      <a:pt x="21600" y="0"/>
                    </a:lnTo>
                    <a:cubicBezTo>
                      <a:pt x="21600" y="0"/>
                      <a:pt x="21396" y="0"/>
                      <a:pt x="21396" y="0"/>
                    </a:cubicBezTo>
                    <a:close/>
                  </a:path>
                </a:pathLst>
              </a:custGeom>
              <a:gradFill flip="none" rotWithShape="1">
                <a:gsLst>
                  <a:gs pos="0">
                    <a:srgbClr val="A5A7AA">
                      <a:alpha val="0"/>
                    </a:srgbClr>
                  </a:gs>
                  <a:gs pos="100000">
                    <a:srgbClr val="A5A7AA">
                      <a:alpha val="0"/>
                    </a:srgbClr>
                  </a:gs>
                </a:gsLst>
                <a:lin ang="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45" name="Shape 4419"/>
              <p:cNvSpPr/>
              <p:nvPr/>
            </p:nvSpPr>
            <p:spPr>
              <a:xfrm>
                <a:off x="1866660" y="3194619"/>
                <a:ext cx="53345" cy="11844"/>
              </a:xfrm>
              <a:custGeom>
                <a:avLst/>
                <a:gdLst/>
                <a:ahLst/>
                <a:cxnLst>
                  <a:cxn ang="0">
                    <a:pos x="wd2" y="hd2"/>
                  </a:cxn>
                  <a:cxn ang="5400000">
                    <a:pos x="wd2" y="hd2"/>
                  </a:cxn>
                  <a:cxn ang="10800000">
                    <a:pos x="wd2" y="hd2"/>
                  </a:cxn>
                  <a:cxn ang="16200000">
                    <a:pos x="wd2" y="hd2"/>
                  </a:cxn>
                </a:cxnLst>
                <a:rect l="0" t="0" r="r" b="b"/>
                <a:pathLst>
                  <a:path w="21317" h="21600" extrusionOk="0">
                    <a:moveTo>
                      <a:pt x="21300" y="10800"/>
                    </a:moveTo>
                    <a:cubicBezTo>
                      <a:pt x="21459" y="16780"/>
                      <a:pt x="20525" y="21600"/>
                      <a:pt x="19220" y="21600"/>
                    </a:cubicBezTo>
                    <a:lnTo>
                      <a:pt x="2668" y="21600"/>
                    </a:lnTo>
                    <a:cubicBezTo>
                      <a:pt x="1362" y="21600"/>
                      <a:pt x="177" y="16780"/>
                      <a:pt x="18" y="10800"/>
                    </a:cubicBezTo>
                    <a:lnTo>
                      <a:pt x="18" y="10800"/>
                    </a:lnTo>
                    <a:cubicBezTo>
                      <a:pt x="-141" y="4820"/>
                      <a:pt x="790" y="0"/>
                      <a:pt x="2096" y="0"/>
                    </a:cubicBezTo>
                    <a:lnTo>
                      <a:pt x="18648" y="0"/>
                    </a:lnTo>
                    <a:cubicBezTo>
                      <a:pt x="19951" y="0"/>
                      <a:pt x="21139" y="4820"/>
                      <a:pt x="21300" y="10800"/>
                    </a:cubicBezTo>
                    <a:cubicBezTo>
                      <a:pt x="21300" y="10800"/>
                      <a:pt x="21300" y="10800"/>
                      <a:pt x="21300" y="10800"/>
                    </a:cubicBezTo>
                    <a:close/>
                  </a:path>
                </a:pathLst>
              </a:custGeom>
              <a:gradFill flip="none" rotWithShape="1">
                <a:gsLst>
                  <a:gs pos="0">
                    <a:srgbClr val="5E6164">
                      <a:alpha val="0"/>
                    </a:srgbClr>
                  </a:gs>
                  <a:gs pos="100000">
                    <a:srgbClr val="767678">
                      <a:alpha val="0"/>
                    </a:srgbClr>
                  </a:gs>
                </a:gsLst>
                <a:lin ang="54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46" name="Shape 4420"/>
              <p:cNvSpPr/>
              <p:nvPr/>
            </p:nvSpPr>
            <p:spPr>
              <a:xfrm>
                <a:off x="3733320" y="3194619"/>
                <a:ext cx="53345" cy="11844"/>
              </a:xfrm>
              <a:custGeom>
                <a:avLst/>
                <a:gdLst/>
                <a:ahLst/>
                <a:cxnLst>
                  <a:cxn ang="0">
                    <a:pos x="wd2" y="hd2"/>
                  </a:cxn>
                  <a:cxn ang="5400000">
                    <a:pos x="wd2" y="hd2"/>
                  </a:cxn>
                  <a:cxn ang="10800000">
                    <a:pos x="wd2" y="hd2"/>
                  </a:cxn>
                  <a:cxn ang="16200000">
                    <a:pos x="wd2" y="hd2"/>
                  </a:cxn>
                </a:cxnLst>
                <a:rect l="0" t="0" r="r" b="b"/>
                <a:pathLst>
                  <a:path w="21317" h="21600" extrusionOk="0">
                    <a:moveTo>
                      <a:pt x="17" y="10800"/>
                    </a:moveTo>
                    <a:cubicBezTo>
                      <a:pt x="-139" y="16780"/>
                      <a:pt x="792" y="21600"/>
                      <a:pt x="2095" y="21600"/>
                    </a:cubicBezTo>
                    <a:lnTo>
                      <a:pt x="18650" y="21600"/>
                    </a:lnTo>
                    <a:cubicBezTo>
                      <a:pt x="19955" y="21600"/>
                      <a:pt x="21143" y="16780"/>
                      <a:pt x="21300" y="10800"/>
                    </a:cubicBezTo>
                    <a:lnTo>
                      <a:pt x="21300" y="10800"/>
                    </a:lnTo>
                    <a:cubicBezTo>
                      <a:pt x="21461" y="4820"/>
                      <a:pt x="20527" y="0"/>
                      <a:pt x="19222" y="0"/>
                    </a:cubicBezTo>
                    <a:lnTo>
                      <a:pt x="2672" y="0"/>
                    </a:lnTo>
                    <a:cubicBezTo>
                      <a:pt x="1367" y="0"/>
                      <a:pt x="179" y="4820"/>
                      <a:pt x="17" y="10800"/>
                    </a:cubicBezTo>
                    <a:cubicBezTo>
                      <a:pt x="17" y="10800"/>
                      <a:pt x="17" y="10800"/>
                      <a:pt x="17" y="10800"/>
                    </a:cubicBezTo>
                    <a:close/>
                  </a:path>
                </a:pathLst>
              </a:custGeom>
              <a:gradFill flip="none" rotWithShape="1">
                <a:gsLst>
                  <a:gs pos="0">
                    <a:srgbClr val="5E6164">
                      <a:alpha val="0"/>
                    </a:srgbClr>
                  </a:gs>
                  <a:gs pos="100000">
                    <a:srgbClr val="767678">
                      <a:alpha val="0"/>
                    </a:srgbClr>
                  </a:gs>
                </a:gsLst>
                <a:lin ang="540000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47" name="Shape 4421"/>
              <p:cNvSpPr/>
              <p:nvPr/>
            </p:nvSpPr>
            <p:spPr>
              <a:xfrm>
                <a:off x="25055" y="3144507"/>
                <a:ext cx="5641211" cy="21057"/>
              </a:xfrm>
              <a:custGeom>
                <a:avLst/>
                <a:gdLst/>
                <a:ahLst/>
                <a:cxnLst>
                  <a:cxn ang="0">
                    <a:pos x="wd2" y="hd2"/>
                  </a:cxn>
                  <a:cxn ang="5400000">
                    <a:pos x="wd2" y="hd2"/>
                  </a:cxn>
                  <a:cxn ang="10800000">
                    <a:pos x="wd2" y="hd2"/>
                  </a:cxn>
                  <a:cxn ang="16200000">
                    <a:pos x="wd2" y="hd2"/>
                  </a:cxn>
                </a:cxnLst>
                <a:rect l="0" t="0" r="r" b="b"/>
                <a:pathLst>
                  <a:path w="21600" h="21600" extrusionOk="0">
                    <a:moveTo>
                      <a:pt x="8852" y="6062"/>
                    </a:moveTo>
                    <a:lnTo>
                      <a:pt x="8913" y="6062"/>
                    </a:lnTo>
                    <a:cubicBezTo>
                      <a:pt x="8980" y="20420"/>
                      <a:pt x="9067" y="21600"/>
                      <a:pt x="9174" y="21600"/>
                    </a:cubicBezTo>
                    <a:lnTo>
                      <a:pt x="10368" y="21600"/>
                    </a:lnTo>
                    <a:lnTo>
                      <a:pt x="10512" y="21600"/>
                    </a:lnTo>
                    <a:lnTo>
                      <a:pt x="12291" y="21600"/>
                    </a:lnTo>
                    <a:cubicBezTo>
                      <a:pt x="12398" y="21600"/>
                      <a:pt x="12486" y="20420"/>
                      <a:pt x="12552" y="6062"/>
                    </a:cubicBezTo>
                    <a:lnTo>
                      <a:pt x="12613" y="6062"/>
                    </a:lnTo>
                    <a:lnTo>
                      <a:pt x="21556" y="6062"/>
                    </a:lnTo>
                    <a:cubicBezTo>
                      <a:pt x="21571" y="4807"/>
                      <a:pt x="21587" y="2874"/>
                      <a:pt x="21600" y="0"/>
                    </a:cubicBezTo>
                    <a:lnTo>
                      <a:pt x="12613" y="0"/>
                    </a:lnTo>
                    <a:lnTo>
                      <a:pt x="12544" y="0"/>
                    </a:lnTo>
                    <a:cubicBezTo>
                      <a:pt x="12482" y="14521"/>
                      <a:pt x="12397" y="15525"/>
                      <a:pt x="12291" y="15525"/>
                    </a:cubicBezTo>
                    <a:cubicBezTo>
                      <a:pt x="12203" y="15525"/>
                      <a:pt x="10943" y="15525"/>
                      <a:pt x="10512" y="15525"/>
                    </a:cubicBezTo>
                    <a:cubicBezTo>
                      <a:pt x="10512" y="15525"/>
                      <a:pt x="10456" y="15525"/>
                      <a:pt x="10368" y="15525"/>
                    </a:cubicBezTo>
                    <a:cubicBezTo>
                      <a:pt x="10040" y="15525"/>
                      <a:pt x="9258" y="15525"/>
                      <a:pt x="9174" y="15525"/>
                    </a:cubicBezTo>
                    <a:cubicBezTo>
                      <a:pt x="9068" y="15525"/>
                      <a:pt x="8984" y="14521"/>
                      <a:pt x="8922" y="0"/>
                    </a:cubicBezTo>
                    <a:lnTo>
                      <a:pt x="8852" y="0"/>
                    </a:lnTo>
                    <a:lnTo>
                      <a:pt x="0" y="0"/>
                    </a:lnTo>
                    <a:cubicBezTo>
                      <a:pt x="0" y="0"/>
                      <a:pt x="16" y="3188"/>
                      <a:pt x="35" y="6062"/>
                    </a:cubicBezTo>
                    <a:cubicBezTo>
                      <a:pt x="35" y="6062"/>
                      <a:pt x="8852" y="6062"/>
                      <a:pt x="8852" y="6062"/>
                    </a:cubicBezTo>
                    <a:close/>
                  </a:path>
                </a:pathLst>
              </a:custGeom>
              <a:gradFill flip="none" rotWithShape="1">
                <a:gsLst>
                  <a:gs pos="0">
                    <a:srgbClr val="C2C4C6">
                      <a:alpha val="0"/>
                    </a:srgbClr>
                  </a:gs>
                  <a:gs pos="100000">
                    <a:srgbClr val="C2C4C6">
                      <a:alpha val="0"/>
                    </a:srgbClr>
                  </a:gs>
                </a:gsLst>
                <a:lin ang="0"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48" name="Shape 4422"/>
              <p:cNvSpPr/>
              <p:nvPr/>
            </p:nvSpPr>
            <p:spPr>
              <a:xfrm>
                <a:off x="751675" y="225502"/>
                <a:ext cx="4182393" cy="2620233"/>
              </a:xfrm>
              <a:custGeom>
                <a:avLst/>
                <a:gdLst/>
                <a:ahLst/>
                <a:cxnLst>
                  <a:cxn ang="0">
                    <a:pos x="wd2" y="hd2"/>
                  </a:cxn>
                  <a:cxn ang="5400000">
                    <a:pos x="wd2" y="hd2"/>
                  </a:cxn>
                  <a:cxn ang="10800000">
                    <a:pos x="wd2" y="hd2"/>
                  </a:cxn>
                  <a:cxn ang="16200000">
                    <a:pos x="wd2" y="hd2"/>
                  </a:cxn>
                </a:cxnLst>
                <a:rect l="0" t="0" r="r" b="b"/>
                <a:pathLst>
                  <a:path w="21600" h="21600" extrusionOk="0">
                    <a:moveTo>
                      <a:pt x="21600" y="21551"/>
                    </a:moveTo>
                    <a:cubicBezTo>
                      <a:pt x="21600" y="21578"/>
                      <a:pt x="21586" y="21600"/>
                      <a:pt x="21569" y="21600"/>
                    </a:cubicBezTo>
                    <a:lnTo>
                      <a:pt x="31" y="21600"/>
                    </a:lnTo>
                    <a:cubicBezTo>
                      <a:pt x="14" y="21600"/>
                      <a:pt x="0" y="21578"/>
                      <a:pt x="0" y="21551"/>
                    </a:cubicBezTo>
                    <a:lnTo>
                      <a:pt x="0" y="49"/>
                    </a:lnTo>
                    <a:cubicBezTo>
                      <a:pt x="0" y="22"/>
                      <a:pt x="14" y="0"/>
                      <a:pt x="31" y="0"/>
                    </a:cubicBezTo>
                    <a:lnTo>
                      <a:pt x="21569" y="0"/>
                    </a:lnTo>
                    <a:cubicBezTo>
                      <a:pt x="21586" y="0"/>
                      <a:pt x="21600" y="22"/>
                      <a:pt x="21600" y="49"/>
                    </a:cubicBezTo>
                    <a:cubicBezTo>
                      <a:pt x="21600" y="49"/>
                      <a:pt x="21600" y="21551"/>
                      <a:pt x="21600" y="21551"/>
                    </a:cubicBezTo>
                    <a:close/>
                  </a:path>
                </a:pathLst>
              </a:custGeom>
              <a:solidFill>
                <a:srgbClr val="FFFFFF"/>
              </a:solidFill>
              <a:ln w="12700" cap="flat">
                <a:solidFill>
                  <a:srgbClr val="7D7F82"/>
                </a:solidFill>
                <a:prstDash val="solid"/>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grpSp>
        <p:sp>
          <p:nvSpPr>
            <p:cNvPr id="15" name="Shape 4426"/>
            <p:cNvSpPr/>
            <p:nvPr/>
          </p:nvSpPr>
          <p:spPr>
            <a:xfrm>
              <a:off x="2593279" y="53959"/>
              <a:ext cx="2508014" cy="3064570"/>
            </a:xfrm>
            <a:custGeom>
              <a:avLst/>
              <a:gdLst/>
              <a:ahLst/>
              <a:cxnLst>
                <a:cxn ang="0">
                  <a:pos x="wd2" y="hd2"/>
                </a:cxn>
                <a:cxn ang="5400000">
                  <a:pos x="wd2" y="hd2"/>
                </a:cxn>
                <a:cxn ang="10800000">
                  <a:pos x="wd2" y="hd2"/>
                </a:cxn>
                <a:cxn ang="16200000">
                  <a:pos x="wd2" y="hd2"/>
                </a:cxn>
              </a:cxnLst>
              <a:rect l="0" t="0" r="r" b="b"/>
              <a:pathLst>
                <a:path w="21600" h="21600" extrusionOk="0">
                  <a:moveTo>
                    <a:pt x="21600" y="21266"/>
                  </a:moveTo>
                  <a:lnTo>
                    <a:pt x="21600" y="21236"/>
                  </a:lnTo>
                  <a:lnTo>
                    <a:pt x="21600" y="21100"/>
                  </a:lnTo>
                  <a:lnTo>
                    <a:pt x="21600" y="834"/>
                  </a:lnTo>
                  <a:cubicBezTo>
                    <a:pt x="21600" y="374"/>
                    <a:pt x="21143" y="0"/>
                    <a:pt x="20581" y="0"/>
                  </a:cubicBezTo>
                  <a:lnTo>
                    <a:pt x="14299" y="0"/>
                  </a:lnTo>
                  <a:lnTo>
                    <a:pt x="0" y="21600"/>
                  </a:lnTo>
                  <a:lnTo>
                    <a:pt x="21192" y="21600"/>
                  </a:lnTo>
                  <a:cubicBezTo>
                    <a:pt x="21417" y="21600"/>
                    <a:pt x="21600" y="21450"/>
                    <a:pt x="21600" y="21266"/>
                  </a:cubicBezTo>
                  <a:close/>
                </a:path>
              </a:pathLst>
            </a:custGeom>
            <a:solidFill>
              <a:srgbClr val="FFFFFF">
                <a:alpha val="40000"/>
              </a:srgbClr>
            </a:soli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grpSp>
      <p:sp>
        <p:nvSpPr>
          <p:cNvPr id="185" name="Picture Placeholder 3"/>
          <p:cNvSpPr>
            <a:spLocks noGrp="1"/>
          </p:cNvSpPr>
          <p:nvPr userDrawn="1">
            <p:ph type="pic" sz="quarter" idx="14"/>
          </p:nvPr>
        </p:nvSpPr>
        <p:spPr>
          <a:xfrm>
            <a:off x="509823" y="3985807"/>
            <a:ext cx="2182117" cy="1355991"/>
          </a:xfrm>
        </p:spPr>
        <p:txBody>
          <a:bodyPr>
            <a:normAutofit/>
          </a:bodyPr>
          <a:lstStyle>
            <a:lvl1pPr marL="0" indent="0">
              <a:buNone/>
              <a:defRPr sz="1800">
                <a:solidFill>
                  <a:schemeClr val="bg1">
                    <a:lumMod val="65000"/>
                  </a:schemeClr>
                </a:solidFill>
              </a:defRPr>
            </a:lvl1pPr>
          </a:lstStyle>
          <a:p>
            <a:endParaRPr lang="en-US"/>
          </a:p>
        </p:txBody>
      </p:sp>
    </p:spTree>
    <p:extLst>
      <p:ext uri="{BB962C8B-B14F-4D97-AF65-F5344CB8AC3E}">
        <p14:creationId xmlns:p14="http://schemas.microsoft.com/office/powerpoint/2010/main" val="17218871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8_Title Only">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3285034 h 6858000"/>
              <a:gd name="connsiteX3" fmla="*/ 2543514 w 12192000"/>
              <a:gd name="connsiteY3" fmla="*/ 3285034 h 6858000"/>
              <a:gd name="connsiteX4" fmla="*/ 1447800 w 12192000"/>
              <a:gd name="connsiteY4" fmla="*/ 4380748 h 6858000"/>
              <a:gd name="connsiteX5" fmla="*/ 14478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12192000" y="0"/>
                </a:lnTo>
                <a:lnTo>
                  <a:pt x="12192000" y="3285034"/>
                </a:lnTo>
                <a:lnTo>
                  <a:pt x="2543514" y="3285034"/>
                </a:lnTo>
                <a:cubicBezTo>
                  <a:pt x="1938368" y="3285034"/>
                  <a:pt x="1447800" y="3775602"/>
                  <a:pt x="1447800" y="4380748"/>
                </a:cubicBezTo>
                <a:lnTo>
                  <a:pt x="1447800" y="6858000"/>
                </a:lnTo>
                <a:lnTo>
                  <a:pt x="0" y="6858000"/>
                </a:lnTo>
                <a:close/>
              </a:path>
            </a:pathLst>
          </a:custGeom>
        </p:spPr>
        <p:txBody>
          <a:bodyPr wrap="square">
            <a:noAutofit/>
          </a:bodyPr>
          <a:lstStyle>
            <a:lvl1pPr marL="0" indent="0">
              <a:buNone/>
              <a:defRPr sz="1800">
                <a:solidFill>
                  <a:schemeClr val="bg1">
                    <a:lumMod val="65000"/>
                  </a:schemeClr>
                </a:solidFill>
              </a:defRPr>
            </a:lvl1pPr>
          </a:lstStyle>
          <a:p>
            <a:endParaRPr lang="en-US"/>
          </a:p>
        </p:txBody>
      </p:sp>
      <p:sp>
        <p:nvSpPr>
          <p:cNvPr id="2" name="Title 1"/>
          <p:cNvSpPr>
            <a:spLocks noGrp="1"/>
          </p:cNvSpPr>
          <p:nvPr>
            <p:ph type="title" hasCustomPrompt="1"/>
          </p:nvPr>
        </p:nvSpPr>
        <p:spPr>
          <a:xfrm>
            <a:off x="838200" y="484817"/>
            <a:ext cx="10515600" cy="757130"/>
          </a:xfrm>
        </p:spPr>
        <p:txBody>
          <a:bodyPr/>
          <a:lstStyle/>
          <a:p>
            <a:r>
              <a:rPr lang="en-US" dirty="0"/>
              <a:t>CLICK TO EDIT MASTER TITLE STYLE</a:t>
            </a:r>
          </a:p>
        </p:txBody>
      </p:sp>
      <p:sp>
        <p:nvSpPr>
          <p:cNvPr id="5" name="Slide Number Placeholder 4"/>
          <p:cNvSpPr>
            <a:spLocks noGrp="1"/>
          </p:cNvSpPr>
          <p:nvPr>
            <p:ph type="sldNum" sz="quarter" idx="12"/>
          </p:nvPr>
        </p:nvSpPr>
        <p:spPr>
          <a:xfrm>
            <a:off x="11312757" y="6448409"/>
            <a:ext cx="472985" cy="313887"/>
          </a:xfrm>
          <a:prstGeom prst="rect">
            <a:avLst/>
          </a:prstGeom>
        </p:spPr>
        <p:txBody>
          <a:bodyPr/>
          <a:lstStyle/>
          <a:p>
            <a:fld id="{AF64C449-D347-4F01-A372-7C3DE6085B32}" type="slidenum">
              <a:rPr lang="en-US" smtClean="0"/>
              <a:t>‹#›</a:t>
            </a:fld>
            <a:endParaRPr lang="en-US"/>
          </a:p>
        </p:txBody>
      </p:sp>
      <p:sp>
        <p:nvSpPr>
          <p:cNvPr id="6" name="Content Placeholder 3"/>
          <p:cNvSpPr>
            <a:spLocks noGrp="1"/>
          </p:cNvSpPr>
          <p:nvPr>
            <p:ph sz="quarter" idx="13" hasCustomPrompt="1"/>
          </p:nvPr>
        </p:nvSpPr>
        <p:spPr>
          <a:xfrm>
            <a:off x="3644900" y="1241947"/>
            <a:ext cx="4902200" cy="406400"/>
          </a:xfrm>
        </p:spPr>
        <p:txBody>
          <a:bodyPr anchor="ctr">
            <a:noAutofit/>
          </a:bodyPr>
          <a:lstStyle>
            <a:lvl1pPr marL="0" indent="0" algn="ctr">
              <a:buFont typeface="Arial" panose="020B0604020202020204" pitchFamily="34" charset="0"/>
              <a:buNone/>
              <a:defRPr sz="1400"/>
            </a:lvl1pPr>
          </a:lstStyle>
          <a:p>
            <a:pPr lvl="0"/>
            <a:r>
              <a:rPr lang="en-US" dirty="0"/>
              <a:t>CLICK TO EDIT MASTER TEXT STYLES</a:t>
            </a:r>
          </a:p>
        </p:txBody>
      </p:sp>
    </p:spTree>
    <p:extLst>
      <p:ext uri="{BB962C8B-B14F-4D97-AF65-F5344CB8AC3E}">
        <p14:creationId xmlns:p14="http://schemas.microsoft.com/office/powerpoint/2010/main" val="193260960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7_Title Only">
    <p:spTree>
      <p:nvGrpSpPr>
        <p:cNvPr id="1" name=""/>
        <p:cNvGrpSpPr/>
        <p:nvPr/>
      </p:nvGrpSpPr>
      <p:grpSpPr>
        <a:xfrm>
          <a:off x="0" y="0"/>
          <a:ext cx="0" cy="0"/>
          <a:chOff x="0" y="0"/>
          <a:chExt cx="0" cy="0"/>
        </a:xfrm>
      </p:grpSpPr>
      <p:sp>
        <p:nvSpPr>
          <p:cNvPr id="10" name="Picture Placeholder 3"/>
          <p:cNvSpPr>
            <a:spLocks noGrp="1"/>
          </p:cNvSpPr>
          <p:nvPr>
            <p:ph type="pic" sz="quarter" idx="14"/>
          </p:nvPr>
        </p:nvSpPr>
        <p:spPr>
          <a:xfrm>
            <a:off x="3530594" y="609601"/>
            <a:ext cx="5130807" cy="3200400"/>
          </a:xfrm>
        </p:spPr>
        <p:txBody>
          <a:bodyPr>
            <a:normAutofit/>
          </a:bodyPr>
          <a:lstStyle>
            <a:lvl1pPr marL="0" indent="0">
              <a:buNone/>
              <a:defRPr sz="1800">
                <a:solidFill>
                  <a:schemeClr val="bg1">
                    <a:lumMod val="65000"/>
                  </a:schemeClr>
                </a:solidFill>
              </a:defRPr>
            </a:lvl1pPr>
          </a:lstStyle>
          <a:p>
            <a:endParaRPr lang="en-US"/>
          </a:p>
        </p:txBody>
      </p:sp>
      <p:sp>
        <p:nvSpPr>
          <p:cNvPr id="2" name="Title 1"/>
          <p:cNvSpPr>
            <a:spLocks noGrp="1"/>
          </p:cNvSpPr>
          <p:nvPr>
            <p:ph type="title" hasCustomPrompt="1"/>
          </p:nvPr>
        </p:nvSpPr>
        <p:spPr>
          <a:xfrm>
            <a:off x="3632200" y="4193690"/>
            <a:ext cx="4927600" cy="646331"/>
          </a:xfrm>
        </p:spPr>
        <p:txBody>
          <a:bodyPr/>
          <a:lstStyle>
            <a:lvl1pPr>
              <a:defRPr sz="4000"/>
            </a:lvl1pPr>
          </a:lstStyle>
          <a:p>
            <a:r>
              <a:rPr lang="en-US" dirty="0"/>
              <a:t>CLICK TO EDIT MASTER</a:t>
            </a:r>
          </a:p>
        </p:txBody>
      </p:sp>
      <p:sp>
        <p:nvSpPr>
          <p:cNvPr id="5" name="Slide Number Placeholder 4"/>
          <p:cNvSpPr>
            <a:spLocks noGrp="1"/>
          </p:cNvSpPr>
          <p:nvPr>
            <p:ph type="sldNum" sz="quarter" idx="12"/>
          </p:nvPr>
        </p:nvSpPr>
        <p:spPr>
          <a:xfrm>
            <a:off x="11312757" y="6448409"/>
            <a:ext cx="472985" cy="313887"/>
          </a:xfrm>
          <a:prstGeom prst="rect">
            <a:avLst/>
          </a:prstGeom>
        </p:spPr>
        <p:txBody>
          <a:bodyPr/>
          <a:lstStyle/>
          <a:p>
            <a:fld id="{AF64C449-D347-4F01-A372-7C3DE6085B32}" type="slidenum">
              <a:rPr lang="en-US" smtClean="0"/>
              <a:t>‹#›</a:t>
            </a:fld>
            <a:endParaRPr lang="en-US"/>
          </a:p>
        </p:txBody>
      </p:sp>
      <p:sp>
        <p:nvSpPr>
          <p:cNvPr id="6" name="Content Placeholder 3"/>
          <p:cNvSpPr>
            <a:spLocks noGrp="1"/>
          </p:cNvSpPr>
          <p:nvPr>
            <p:ph sz="quarter" idx="13" hasCustomPrompt="1"/>
          </p:nvPr>
        </p:nvSpPr>
        <p:spPr>
          <a:xfrm>
            <a:off x="3644900" y="5394017"/>
            <a:ext cx="4902200" cy="406400"/>
          </a:xfrm>
        </p:spPr>
        <p:txBody>
          <a:bodyPr anchor="ctr">
            <a:noAutofit/>
          </a:bodyPr>
          <a:lstStyle>
            <a:lvl1pPr marL="0" indent="0" algn="ctr">
              <a:buFont typeface="Arial" panose="020B0604020202020204" pitchFamily="34" charset="0"/>
              <a:buNone/>
              <a:defRPr sz="1400"/>
            </a:lvl1pPr>
          </a:lstStyle>
          <a:p>
            <a:pPr lvl="0"/>
            <a:r>
              <a:rPr lang="en-US" dirty="0"/>
              <a:t>CLICK TO EDIT MASTER TEXT STYLES</a:t>
            </a:r>
          </a:p>
        </p:txBody>
      </p:sp>
      <p:sp>
        <p:nvSpPr>
          <p:cNvPr id="8" name="Freeform 7"/>
          <p:cNvSpPr/>
          <p:nvPr userDrawn="1"/>
        </p:nvSpPr>
        <p:spPr>
          <a:xfrm>
            <a:off x="8661402" y="609600"/>
            <a:ext cx="3530599" cy="5126182"/>
          </a:xfrm>
          <a:custGeom>
            <a:avLst/>
            <a:gdLst>
              <a:gd name="connsiteX0" fmla="*/ 3253839 w 3253839"/>
              <a:gd name="connsiteY0" fmla="*/ 0 h 5149343"/>
              <a:gd name="connsiteX1" fmla="*/ 0 w 3253839"/>
              <a:gd name="connsiteY1" fmla="*/ 0 h 5149343"/>
              <a:gd name="connsiteX2" fmla="*/ 0 w 3253839"/>
              <a:gd name="connsiteY2" fmla="*/ 3212234 h 5149343"/>
              <a:gd name="connsiteX3" fmla="*/ 3253839 w 3253839"/>
              <a:gd name="connsiteY3" fmla="*/ 5149343 h 5149343"/>
            </a:gdLst>
            <a:ahLst/>
            <a:cxnLst>
              <a:cxn ang="0">
                <a:pos x="connsiteX0" y="connsiteY0"/>
              </a:cxn>
              <a:cxn ang="0">
                <a:pos x="connsiteX1" y="connsiteY1"/>
              </a:cxn>
              <a:cxn ang="0">
                <a:pos x="connsiteX2" y="connsiteY2"/>
              </a:cxn>
              <a:cxn ang="0">
                <a:pos x="connsiteX3" y="connsiteY3"/>
              </a:cxn>
            </a:cxnLst>
            <a:rect l="l" t="t" r="r" b="b"/>
            <a:pathLst>
              <a:path w="3253839" h="5149343">
                <a:moveTo>
                  <a:pt x="3253839" y="0"/>
                </a:moveTo>
                <a:lnTo>
                  <a:pt x="0" y="0"/>
                </a:lnTo>
                <a:lnTo>
                  <a:pt x="0" y="3212234"/>
                </a:lnTo>
                <a:lnTo>
                  <a:pt x="3253839" y="514934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sp>
        <p:nvSpPr>
          <p:cNvPr id="9" name="Freeform 8"/>
          <p:cNvSpPr/>
          <p:nvPr userDrawn="1"/>
        </p:nvSpPr>
        <p:spPr>
          <a:xfrm flipH="1">
            <a:off x="-3" y="609600"/>
            <a:ext cx="3530599" cy="5126182"/>
          </a:xfrm>
          <a:custGeom>
            <a:avLst/>
            <a:gdLst>
              <a:gd name="connsiteX0" fmla="*/ 3253839 w 3253839"/>
              <a:gd name="connsiteY0" fmla="*/ 0 h 5149343"/>
              <a:gd name="connsiteX1" fmla="*/ 0 w 3253839"/>
              <a:gd name="connsiteY1" fmla="*/ 0 h 5149343"/>
              <a:gd name="connsiteX2" fmla="*/ 0 w 3253839"/>
              <a:gd name="connsiteY2" fmla="*/ 3212234 h 5149343"/>
              <a:gd name="connsiteX3" fmla="*/ 3253839 w 3253839"/>
              <a:gd name="connsiteY3" fmla="*/ 5149343 h 5149343"/>
            </a:gdLst>
            <a:ahLst/>
            <a:cxnLst>
              <a:cxn ang="0">
                <a:pos x="connsiteX0" y="connsiteY0"/>
              </a:cxn>
              <a:cxn ang="0">
                <a:pos x="connsiteX1" y="connsiteY1"/>
              </a:cxn>
              <a:cxn ang="0">
                <a:pos x="connsiteX2" y="connsiteY2"/>
              </a:cxn>
              <a:cxn ang="0">
                <a:pos x="connsiteX3" y="connsiteY3"/>
              </a:cxn>
            </a:cxnLst>
            <a:rect l="l" t="t" r="r" b="b"/>
            <a:pathLst>
              <a:path w="3253839" h="5149343">
                <a:moveTo>
                  <a:pt x="3253839" y="0"/>
                </a:moveTo>
                <a:lnTo>
                  <a:pt x="0" y="0"/>
                </a:lnTo>
                <a:lnTo>
                  <a:pt x="0" y="3212234"/>
                </a:lnTo>
                <a:lnTo>
                  <a:pt x="3253839" y="514934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spTree>
    <p:extLst>
      <p:ext uri="{BB962C8B-B14F-4D97-AF65-F5344CB8AC3E}">
        <p14:creationId xmlns:p14="http://schemas.microsoft.com/office/powerpoint/2010/main" val="16853871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6_Title Only">
    <p:spTree>
      <p:nvGrpSpPr>
        <p:cNvPr id="1" name=""/>
        <p:cNvGrpSpPr/>
        <p:nvPr/>
      </p:nvGrpSpPr>
      <p:grpSpPr>
        <a:xfrm>
          <a:off x="0" y="0"/>
          <a:ext cx="0" cy="0"/>
          <a:chOff x="0" y="0"/>
          <a:chExt cx="0" cy="0"/>
        </a:xfrm>
      </p:grpSpPr>
      <p:sp>
        <p:nvSpPr>
          <p:cNvPr id="8" name="Picture Placeholder 3"/>
          <p:cNvSpPr>
            <a:spLocks noGrp="1"/>
          </p:cNvSpPr>
          <p:nvPr>
            <p:ph type="pic" sz="quarter" idx="14"/>
          </p:nvPr>
        </p:nvSpPr>
        <p:spPr>
          <a:xfrm>
            <a:off x="0" y="2"/>
            <a:ext cx="12192000" cy="3518703"/>
          </a:xfrm>
        </p:spPr>
        <p:txBody>
          <a:bodyPr>
            <a:normAutofit/>
          </a:bodyPr>
          <a:lstStyle>
            <a:lvl1pPr marL="0" indent="0">
              <a:buNone/>
              <a:defRPr sz="1800">
                <a:solidFill>
                  <a:schemeClr val="bg1">
                    <a:lumMod val="65000"/>
                  </a:schemeClr>
                </a:solidFill>
              </a:defRPr>
            </a:lvl1pPr>
          </a:lstStyle>
          <a:p>
            <a:endParaRPr lang="en-US"/>
          </a:p>
        </p:txBody>
      </p:sp>
      <p:sp>
        <p:nvSpPr>
          <p:cNvPr id="2" name="Title 1"/>
          <p:cNvSpPr>
            <a:spLocks noGrp="1"/>
          </p:cNvSpPr>
          <p:nvPr>
            <p:ph type="title" hasCustomPrompt="1"/>
          </p:nvPr>
        </p:nvSpPr>
        <p:spPr>
          <a:xfrm>
            <a:off x="838200" y="484817"/>
            <a:ext cx="10515600" cy="757130"/>
          </a:xfrm>
        </p:spPr>
        <p:txBody>
          <a:bodyPr/>
          <a:lstStyle/>
          <a:p>
            <a:r>
              <a:rPr lang="en-US" dirty="0"/>
              <a:t>CLICK TO EDIT MASTER TITLE STYLE</a:t>
            </a:r>
          </a:p>
        </p:txBody>
      </p:sp>
      <p:sp>
        <p:nvSpPr>
          <p:cNvPr id="5" name="Slide Number Placeholder 4"/>
          <p:cNvSpPr>
            <a:spLocks noGrp="1"/>
          </p:cNvSpPr>
          <p:nvPr>
            <p:ph type="sldNum" sz="quarter" idx="12"/>
          </p:nvPr>
        </p:nvSpPr>
        <p:spPr>
          <a:xfrm>
            <a:off x="11312757" y="6448409"/>
            <a:ext cx="472985" cy="313887"/>
          </a:xfrm>
          <a:prstGeom prst="rect">
            <a:avLst/>
          </a:prstGeom>
        </p:spPr>
        <p:txBody>
          <a:bodyPr/>
          <a:lstStyle/>
          <a:p>
            <a:fld id="{AF64C449-D347-4F01-A372-7C3DE6085B32}" type="slidenum">
              <a:rPr lang="en-US" smtClean="0"/>
              <a:t>‹#›</a:t>
            </a:fld>
            <a:endParaRPr lang="en-US"/>
          </a:p>
        </p:txBody>
      </p:sp>
      <p:sp>
        <p:nvSpPr>
          <p:cNvPr id="6" name="Content Placeholder 3"/>
          <p:cNvSpPr>
            <a:spLocks noGrp="1"/>
          </p:cNvSpPr>
          <p:nvPr>
            <p:ph sz="quarter" idx="13" hasCustomPrompt="1"/>
          </p:nvPr>
        </p:nvSpPr>
        <p:spPr>
          <a:xfrm>
            <a:off x="3644900" y="1241947"/>
            <a:ext cx="4902200" cy="406400"/>
          </a:xfrm>
        </p:spPr>
        <p:txBody>
          <a:bodyPr anchor="ctr">
            <a:noAutofit/>
          </a:bodyPr>
          <a:lstStyle>
            <a:lvl1pPr marL="0" indent="0" algn="ctr">
              <a:buFont typeface="Arial" panose="020B0604020202020204" pitchFamily="34" charset="0"/>
              <a:buNone/>
              <a:defRPr sz="1400"/>
            </a:lvl1pPr>
          </a:lstStyle>
          <a:p>
            <a:pPr lvl="0"/>
            <a:r>
              <a:rPr lang="en-US" dirty="0"/>
              <a:t>CLICK TO EDIT MASTER TEXT STYLES</a:t>
            </a:r>
          </a:p>
        </p:txBody>
      </p:sp>
    </p:spTree>
    <p:extLst>
      <p:ext uri="{BB962C8B-B14F-4D97-AF65-F5344CB8AC3E}">
        <p14:creationId xmlns:p14="http://schemas.microsoft.com/office/powerpoint/2010/main" val="23574452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5_Title Only">
    <p:spTree>
      <p:nvGrpSpPr>
        <p:cNvPr id="1" name=""/>
        <p:cNvGrpSpPr/>
        <p:nvPr/>
      </p:nvGrpSpPr>
      <p:grpSpPr>
        <a:xfrm>
          <a:off x="0" y="0"/>
          <a:ext cx="0" cy="0"/>
          <a:chOff x="0" y="0"/>
          <a:chExt cx="0" cy="0"/>
        </a:xfrm>
      </p:grpSpPr>
      <p:sp>
        <p:nvSpPr>
          <p:cNvPr id="16" name="Picture Placeholder 3"/>
          <p:cNvSpPr>
            <a:spLocks noGrp="1"/>
          </p:cNvSpPr>
          <p:nvPr>
            <p:ph type="pic" sz="quarter" idx="18"/>
          </p:nvPr>
        </p:nvSpPr>
        <p:spPr>
          <a:xfrm>
            <a:off x="7224758" y="3868900"/>
            <a:ext cx="2257331" cy="1961593"/>
          </a:xfrm>
        </p:spPr>
        <p:txBody>
          <a:bodyPr>
            <a:normAutofit/>
          </a:bodyPr>
          <a:lstStyle>
            <a:lvl1pPr marL="0" indent="0">
              <a:buNone/>
              <a:defRPr sz="1800">
                <a:solidFill>
                  <a:schemeClr val="bg1">
                    <a:lumMod val="65000"/>
                  </a:schemeClr>
                </a:solidFill>
              </a:defRPr>
            </a:lvl1pPr>
          </a:lstStyle>
          <a:p>
            <a:endParaRPr lang="en-US"/>
          </a:p>
        </p:txBody>
      </p:sp>
      <p:sp>
        <p:nvSpPr>
          <p:cNvPr id="2" name="Title 1"/>
          <p:cNvSpPr>
            <a:spLocks noGrp="1"/>
          </p:cNvSpPr>
          <p:nvPr>
            <p:ph type="title" hasCustomPrompt="1"/>
          </p:nvPr>
        </p:nvSpPr>
        <p:spPr>
          <a:xfrm>
            <a:off x="838200" y="484817"/>
            <a:ext cx="10515600" cy="757130"/>
          </a:xfrm>
        </p:spPr>
        <p:txBody>
          <a:bodyPr/>
          <a:lstStyle/>
          <a:p>
            <a:r>
              <a:rPr lang="en-US" dirty="0"/>
              <a:t>CLICK TO EDIT MASTER TITLE STYLE</a:t>
            </a:r>
          </a:p>
        </p:txBody>
      </p:sp>
      <p:sp>
        <p:nvSpPr>
          <p:cNvPr id="5" name="Slide Number Placeholder 4"/>
          <p:cNvSpPr>
            <a:spLocks noGrp="1"/>
          </p:cNvSpPr>
          <p:nvPr>
            <p:ph type="sldNum" sz="quarter" idx="12"/>
          </p:nvPr>
        </p:nvSpPr>
        <p:spPr>
          <a:xfrm>
            <a:off x="11312757" y="6448409"/>
            <a:ext cx="472985" cy="313887"/>
          </a:xfrm>
          <a:prstGeom prst="rect">
            <a:avLst/>
          </a:prstGeom>
        </p:spPr>
        <p:txBody>
          <a:bodyPr/>
          <a:lstStyle/>
          <a:p>
            <a:fld id="{AF64C449-D347-4F01-A372-7C3DE6085B32}" type="slidenum">
              <a:rPr lang="en-US" smtClean="0"/>
              <a:t>‹#›</a:t>
            </a:fld>
            <a:endParaRPr lang="en-US"/>
          </a:p>
        </p:txBody>
      </p:sp>
      <p:sp>
        <p:nvSpPr>
          <p:cNvPr id="6" name="Content Placeholder 3"/>
          <p:cNvSpPr>
            <a:spLocks noGrp="1"/>
          </p:cNvSpPr>
          <p:nvPr>
            <p:ph sz="quarter" idx="13" hasCustomPrompt="1"/>
          </p:nvPr>
        </p:nvSpPr>
        <p:spPr>
          <a:xfrm>
            <a:off x="3644900" y="1241947"/>
            <a:ext cx="4902200" cy="406400"/>
          </a:xfrm>
        </p:spPr>
        <p:txBody>
          <a:bodyPr anchor="ctr">
            <a:noAutofit/>
          </a:bodyPr>
          <a:lstStyle>
            <a:lvl1pPr marL="0" indent="0" algn="ctr">
              <a:buFont typeface="Arial" panose="020B0604020202020204" pitchFamily="34" charset="0"/>
              <a:buNone/>
              <a:defRPr sz="1400"/>
            </a:lvl1pPr>
          </a:lstStyle>
          <a:p>
            <a:pPr lvl="0"/>
            <a:r>
              <a:rPr lang="en-US" dirty="0"/>
              <a:t>CLICK TO EDIT MASTER TEXT STYLES</a:t>
            </a:r>
          </a:p>
        </p:txBody>
      </p:sp>
      <p:sp>
        <p:nvSpPr>
          <p:cNvPr id="12" name="Picture Placeholder 3"/>
          <p:cNvSpPr>
            <a:spLocks noGrp="1"/>
          </p:cNvSpPr>
          <p:nvPr>
            <p:ph type="pic" sz="quarter" idx="14"/>
          </p:nvPr>
        </p:nvSpPr>
        <p:spPr>
          <a:xfrm>
            <a:off x="452105" y="1907307"/>
            <a:ext cx="2257331" cy="1961593"/>
          </a:xfrm>
        </p:spPr>
        <p:txBody>
          <a:bodyPr>
            <a:normAutofit/>
          </a:bodyPr>
          <a:lstStyle>
            <a:lvl1pPr marL="0" indent="0">
              <a:buNone/>
              <a:defRPr sz="1800">
                <a:solidFill>
                  <a:schemeClr val="bg1">
                    <a:lumMod val="65000"/>
                  </a:schemeClr>
                </a:solidFill>
              </a:defRPr>
            </a:lvl1pPr>
          </a:lstStyle>
          <a:p>
            <a:endParaRPr lang="en-US"/>
          </a:p>
        </p:txBody>
      </p:sp>
      <p:sp>
        <p:nvSpPr>
          <p:cNvPr id="13" name="Picture Placeholder 3"/>
          <p:cNvSpPr>
            <a:spLocks noGrp="1"/>
          </p:cNvSpPr>
          <p:nvPr>
            <p:ph type="pic" sz="quarter" idx="15"/>
          </p:nvPr>
        </p:nvSpPr>
        <p:spPr>
          <a:xfrm>
            <a:off x="4967237" y="1907307"/>
            <a:ext cx="2257331" cy="1961593"/>
          </a:xfrm>
        </p:spPr>
        <p:txBody>
          <a:bodyPr>
            <a:normAutofit/>
          </a:bodyPr>
          <a:lstStyle>
            <a:lvl1pPr marL="0" indent="0">
              <a:buNone/>
              <a:defRPr sz="1800">
                <a:solidFill>
                  <a:schemeClr val="bg1">
                    <a:lumMod val="65000"/>
                  </a:schemeClr>
                </a:solidFill>
              </a:defRPr>
            </a:lvl1pPr>
          </a:lstStyle>
          <a:p>
            <a:endParaRPr lang="en-US"/>
          </a:p>
        </p:txBody>
      </p:sp>
      <p:sp>
        <p:nvSpPr>
          <p:cNvPr id="14" name="Picture Placeholder 3"/>
          <p:cNvSpPr>
            <a:spLocks noGrp="1"/>
          </p:cNvSpPr>
          <p:nvPr>
            <p:ph type="pic" sz="quarter" idx="16"/>
          </p:nvPr>
        </p:nvSpPr>
        <p:spPr>
          <a:xfrm>
            <a:off x="9482469" y="1907307"/>
            <a:ext cx="2257331" cy="1961593"/>
          </a:xfrm>
        </p:spPr>
        <p:txBody>
          <a:bodyPr>
            <a:normAutofit/>
          </a:bodyPr>
          <a:lstStyle>
            <a:lvl1pPr marL="0" indent="0">
              <a:buNone/>
              <a:defRPr sz="1800">
                <a:solidFill>
                  <a:schemeClr val="bg1">
                    <a:lumMod val="65000"/>
                  </a:schemeClr>
                </a:solidFill>
              </a:defRPr>
            </a:lvl1pPr>
          </a:lstStyle>
          <a:p>
            <a:endParaRPr lang="en-US"/>
          </a:p>
        </p:txBody>
      </p:sp>
      <p:sp>
        <p:nvSpPr>
          <p:cNvPr id="15" name="Picture Placeholder 3"/>
          <p:cNvSpPr>
            <a:spLocks noGrp="1"/>
          </p:cNvSpPr>
          <p:nvPr>
            <p:ph type="pic" sz="quarter" idx="17"/>
          </p:nvPr>
        </p:nvSpPr>
        <p:spPr>
          <a:xfrm>
            <a:off x="2709624" y="3868900"/>
            <a:ext cx="2257331" cy="1961593"/>
          </a:xfrm>
        </p:spPr>
        <p:txBody>
          <a:bodyPr>
            <a:normAutofit/>
          </a:bodyPr>
          <a:lstStyle>
            <a:lvl1pPr marL="0" indent="0">
              <a:buNone/>
              <a:defRPr sz="1800">
                <a:solidFill>
                  <a:schemeClr val="bg1">
                    <a:lumMod val="65000"/>
                  </a:schemeClr>
                </a:solidFill>
              </a:defRPr>
            </a:lvl1pPr>
          </a:lstStyle>
          <a:p>
            <a:endParaRPr lang="en-US"/>
          </a:p>
        </p:txBody>
      </p:sp>
    </p:spTree>
    <p:extLst>
      <p:ext uri="{BB962C8B-B14F-4D97-AF65-F5344CB8AC3E}">
        <p14:creationId xmlns:p14="http://schemas.microsoft.com/office/powerpoint/2010/main" val="9769270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4_Title Only">
    <p:spTree>
      <p:nvGrpSpPr>
        <p:cNvPr id="1" name=""/>
        <p:cNvGrpSpPr/>
        <p:nvPr/>
      </p:nvGrpSpPr>
      <p:grpSpPr>
        <a:xfrm>
          <a:off x="0" y="0"/>
          <a:ext cx="0" cy="0"/>
          <a:chOff x="0" y="0"/>
          <a:chExt cx="0" cy="0"/>
        </a:xfrm>
      </p:grpSpPr>
      <p:sp>
        <p:nvSpPr>
          <p:cNvPr id="9" name="Picture Placeholder 3"/>
          <p:cNvSpPr>
            <a:spLocks noGrp="1"/>
          </p:cNvSpPr>
          <p:nvPr>
            <p:ph type="pic" sz="quarter" idx="14"/>
          </p:nvPr>
        </p:nvSpPr>
        <p:spPr>
          <a:xfrm>
            <a:off x="-3996" y="2282780"/>
            <a:ext cx="3049999" cy="2635314"/>
          </a:xfrm>
        </p:spPr>
        <p:txBody>
          <a:bodyPr>
            <a:normAutofit/>
          </a:bodyPr>
          <a:lstStyle>
            <a:lvl1pPr marL="0" indent="0">
              <a:buNone/>
              <a:defRPr sz="1800">
                <a:solidFill>
                  <a:schemeClr val="bg1">
                    <a:lumMod val="65000"/>
                  </a:schemeClr>
                </a:solidFill>
              </a:defRPr>
            </a:lvl1pPr>
          </a:lstStyle>
          <a:p>
            <a:endParaRPr lang="en-US"/>
          </a:p>
        </p:txBody>
      </p:sp>
      <p:sp>
        <p:nvSpPr>
          <p:cNvPr id="10" name="Picture Placeholder 3"/>
          <p:cNvSpPr>
            <a:spLocks noGrp="1"/>
          </p:cNvSpPr>
          <p:nvPr>
            <p:ph type="pic" sz="quarter" idx="15"/>
          </p:nvPr>
        </p:nvSpPr>
        <p:spPr>
          <a:xfrm>
            <a:off x="6096002" y="2282780"/>
            <a:ext cx="3049999" cy="2635314"/>
          </a:xfrm>
        </p:spPr>
        <p:txBody>
          <a:bodyPr>
            <a:normAutofit/>
          </a:bodyPr>
          <a:lstStyle>
            <a:lvl1pPr marL="0" indent="0">
              <a:buNone/>
              <a:defRPr sz="1800">
                <a:solidFill>
                  <a:schemeClr val="bg1">
                    <a:lumMod val="65000"/>
                  </a:schemeClr>
                </a:solidFill>
              </a:defRPr>
            </a:lvl1pPr>
          </a:lstStyle>
          <a:p>
            <a:endParaRPr lang="en-US"/>
          </a:p>
        </p:txBody>
      </p:sp>
      <p:sp>
        <p:nvSpPr>
          <p:cNvPr id="2" name="Title 1"/>
          <p:cNvSpPr>
            <a:spLocks noGrp="1"/>
          </p:cNvSpPr>
          <p:nvPr>
            <p:ph type="title" hasCustomPrompt="1"/>
          </p:nvPr>
        </p:nvSpPr>
        <p:spPr>
          <a:xfrm>
            <a:off x="838200" y="484817"/>
            <a:ext cx="10515600" cy="757130"/>
          </a:xfrm>
        </p:spPr>
        <p:txBody>
          <a:bodyPr/>
          <a:lstStyle/>
          <a:p>
            <a:r>
              <a:rPr lang="en-US" dirty="0"/>
              <a:t>CLICK TO EDIT MASTER TITLE STYLE</a:t>
            </a:r>
          </a:p>
        </p:txBody>
      </p:sp>
      <p:sp>
        <p:nvSpPr>
          <p:cNvPr id="5" name="Slide Number Placeholder 4"/>
          <p:cNvSpPr>
            <a:spLocks noGrp="1"/>
          </p:cNvSpPr>
          <p:nvPr>
            <p:ph type="sldNum" sz="quarter" idx="12"/>
          </p:nvPr>
        </p:nvSpPr>
        <p:spPr>
          <a:xfrm>
            <a:off x="11312757" y="6448409"/>
            <a:ext cx="472985" cy="313887"/>
          </a:xfrm>
          <a:prstGeom prst="rect">
            <a:avLst/>
          </a:prstGeom>
        </p:spPr>
        <p:txBody>
          <a:bodyPr/>
          <a:lstStyle/>
          <a:p>
            <a:fld id="{AF64C449-D347-4F01-A372-7C3DE6085B32}" type="slidenum">
              <a:rPr lang="en-US" smtClean="0"/>
              <a:t>‹#›</a:t>
            </a:fld>
            <a:endParaRPr lang="en-US"/>
          </a:p>
        </p:txBody>
      </p:sp>
      <p:sp>
        <p:nvSpPr>
          <p:cNvPr id="6" name="Content Placeholder 3"/>
          <p:cNvSpPr>
            <a:spLocks noGrp="1"/>
          </p:cNvSpPr>
          <p:nvPr>
            <p:ph sz="quarter" idx="13" hasCustomPrompt="1"/>
          </p:nvPr>
        </p:nvSpPr>
        <p:spPr>
          <a:xfrm>
            <a:off x="3644900" y="1241947"/>
            <a:ext cx="4902200" cy="406400"/>
          </a:xfrm>
        </p:spPr>
        <p:txBody>
          <a:bodyPr anchor="ctr">
            <a:noAutofit/>
          </a:bodyPr>
          <a:lstStyle>
            <a:lvl1pPr marL="0" indent="0" algn="ctr">
              <a:buFont typeface="Arial" panose="020B0604020202020204" pitchFamily="34" charset="0"/>
              <a:buNone/>
              <a:defRPr sz="1400"/>
            </a:lvl1pPr>
          </a:lstStyle>
          <a:p>
            <a:pPr lvl="0"/>
            <a:r>
              <a:rPr lang="en-US" dirty="0"/>
              <a:t>CLICK TO EDIT MASTER TEXT STYLES</a:t>
            </a:r>
          </a:p>
        </p:txBody>
      </p:sp>
    </p:spTree>
    <p:extLst>
      <p:ext uri="{BB962C8B-B14F-4D97-AF65-F5344CB8AC3E}">
        <p14:creationId xmlns:p14="http://schemas.microsoft.com/office/powerpoint/2010/main" val="190251678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3_Title Only">
    <p:spTree>
      <p:nvGrpSpPr>
        <p:cNvPr id="1" name=""/>
        <p:cNvGrpSpPr/>
        <p:nvPr/>
      </p:nvGrpSpPr>
      <p:grpSpPr>
        <a:xfrm>
          <a:off x="0" y="0"/>
          <a:ext cx="0" cy="0"/>
          <a:chOff x="0" y="0"/>
          <a:chExt cx="0" cy="0"/>
        </a:xfrm>
      </p:grpSpPr>
      <p:sp>
        <p:nvSpPr>
          <p:cNvPr id="15" name="Picture Placeholder 14"/>
          <p:cNvSpPr>
            <a:spLocks noGrp="1"/>
          </p:cNvSpPr>
          <p:nvPr>
            <p:ph type="pic" sz="quarter" idx="17"/>
          </p:nvPr>
        </p:nvSpPr>
        <p:spPr>
          <a:xfrm>
            <a:off x="9281389" y="2232563"/>
            <a:ext cx="2095779" cy="2137557"/>
          </a:xfrm>
          <a:custGeom>
            <a:avLst/>
            <a:gdLst>
              <a:gd name="connsiteX0" fmla="*/ 0 w 2095778"/>
              <a:gd name="connsiteY0" fmla="*/ 0 h 2137557"/>
              <a:gd name="connsiteX1" fmla="*/ 2095778 w 2095778"/>
              <a:gd name="connsiteY1" fmla="*/ 0 h 2137557"/>
              <a:gd name="connsiteX2" fmla="*/ 2095778 w 2095778"/>
              <a:gd name="connsiteY2" fmla="*/ 1933039 h 2137557"/>
              <a:gd name="connsiteX3" fmla="*/ 1308018 w 2095778"/>
              <a:gd name="connsiteY3" fmla="*/ 1933039 h 2137557"/>
              <a:gd name="connsiteX4" fmla="*/ 1047887 w 2095778"/>
              <a:gd name="connsiteY4" fmla="*/ 2137557 h 2137557"/>
              <a:gd name="connsiteX5" fmla="*/ 787757 w 2095778"/>
              <a:gd name="connsiteY5" fmla="*/ 1933039 h 2137557"/>
              <a:gd name="connsiteX6" fmla="*/ 0 w 2095778"/>
              <a:gd name="connsiteY6" fmla="*/ 1933039 h 213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778" h="2137557">
                <a:moveTo>
                  <a:pt x="0" y="0"/>
                </a:moveTo>
                <a:lnTo>
                  <a:pt x="2095778" y="0"/>
                </a:lnTo>
                <a:lnTo>
                  <a:pt x="2095778" y="1933039"/>
                </a:lnTo>
                <a:lnTo>
                  <a:pt x="1308018" y="1933039"/>
                </a:lnTo>
                <a:lnTo>
                  <a:pt x="1047887" y="2137557"/>
                </a:lnTo>
                <a:lnTo>
                  <a:pt x="787757" y="1933039"/>
                </a:lnTo>
                <a:lnTo>
                  <a:pt x="0" y="1933039"/>
                </a:lnTo>
                <a:close/>
              </a:path>
            </a:pathLst>
          </a:custGeom>
        </p:spPr>
        <p:txBody>
          <a:bodyPr wrap="square">
            <a:noAutofit/>
          </a:bodyPr>
          <a:lstStyle>
            <a:lvl1pPr marL="0" indent="0">
              <a:buNone/>
              <a:defRPr sz="1800">
                <a:solidFill>
                  <a:schemeClr val="bg1">
                    <a:lumMod val="65000"/>
                  </a:schemeClr>
                </a:solidFill>
              </a:defRPr>
            </a:lvl1pPr>
          </a:lstStyle>
          <a:p>
            <a:endParaRPr lang="en-US"/>
          </a:p>
        </p:txBody>
      </p:sp>
      <p:sp>
        <p:nvSpPr>
          <p:cNvPr id="2" name="Title 1"/>
          <p:cNvSpPr>
            <a:spLocks noGrp="1"/>
          </p:cNvSpPr>
          <p:nvPr>
            <p:ph type="title" hasCustomPrompt="1"/>
          </p:nvPr>
        </p:nvSpPr>
        <p:spPr>
          <a:xfrm>
            <a:off x="838200" y="484817"/>
            <a:ext cx="10515600" cy="757130"/>
          </a:xfrm>
        </p:spPr>
        <p:txBody>
          <a:bodyPr/>
          <a:lstStyle/>
          <a:p>
            <a:r>
              <a:rPr lang="en-US" dirty="0"/>
              <a:t>CLICK TO EDIT MASTER TITLE STYLE</a:t>
            </a:r>
          </a:p>
        </p:txBody>
      </p:sp>
      <p:sp>
        <p:nvSpPr>
          <p:cNvPr id="5" name="Slide Number Placeholder 4"/>
          <p:cNvSpPr>
            <a:spLocks noGrp="1"/>
          </p:cNvSpPr>
          <p:nvPr>
            <p:ph type="sldNum" sz="quarter" idx="12"/>
          </p:nvPr>
        </p:nvSpPr>
        <p:spPr>
          <a:xfrm>
            <a:off x="11312757" y="6448409"/>
            <a:ext cx="472985" cy="313887"/>
          </a:xfrm>
          <a:prstGeom prst="rect">
            <a:avLst/>
          </a:prstGeom>
        </p:spPr>
        <p:txBody>
          <a:bodyPr/>
          <a:lstStyle/>
          <a:p>
            <a:fld id="{AF64C449-D347-4F01-A372-7C3DE6085B32}" type="slidenum">
              <a:rPr lang="en-US" smtClean="0"/>
              <a:t>‹#›</a:t>
            </a:fld>
            <a:endParaRPr lang="en-US"/>
          </a:p>
        </p:txBody>
      </p:sp>
      <p:sp>
        <p:nvSpPr>
          <p:cNvPr id="6" name="Content Placeholder 3"/>
          <p:cNvSpPr>
            <a:spLocks noGrp="1"/>
          </p:cNvSpPr>
          <p:nvPr>
            <p:ph sz="quarter" idx="13" hasCustomPrompt="1"/>
          </p:nvPr>
        </p:nvSpPr>
        <p:spPr>
          <a:xfrm>
            <a:off x="3644900" y="1241947"/>
            <a:ext cx="4902200" cy="406400"/>
          </a:xfrm>
        </p:spPr>
        <p:txBody>
          <a:bodyPr anchor="ctr">
            <a:noAutofit/>
          </a:bodyPr>
          <a:lstStyle>
            <a:lvl1pPr marL="0" indent="0" algn="ctr">
              <a:buFont typeface="Arial" panose="020B0604020202020204" pitchFamily="34" charset="0"/>
              <a:buNone/>
              <a:defRPr sz="1400"/>
            </a:lvl1pPr>
          </a:lstStyle>
          <a:p>
            <a:pPr lvl="0"/>
            <a:r>
              <a:rPr lang="en-US" dirty="0"/>
              <a:t>CLICK TO EDIT MASTER TEXT STYLES</a:t>
            </a:r>
          </a:p>
        </p:txBody>
      </p:sp>
      <p:sp>
        <p:nvSpPr>
          <p:cNvPr id="12" name="Picture Placeholder 11"/>
          <p:cNvSpPr>
            <a:spLocks noGrp="1"/>
          </p:cNvSpPr>
          <p:nvPr>
            <p:ph type="pic" sz="quarter" idx="14"/>
          </p:nvPr>
        </p:nvSpPr>
        <p:spPr>
          <a:xfrm>
            <a:off x="1286737" y="2232563"/>
            <a:ext cx="2095779" cy="2137557"/>
          </a:xfrm>
          <a:custGeom>
            <a:avLst/>
            <a:gdLst>
              <a:gd name="connsiteX0" fmla="*/ 0 w 2095778"/>
              <a:gd name="connsiteY0" fmla="*/ 0 h 2137557"/>
              <a:gd name="connsiteX1" fmla="*/ 2095778 w 2095778"/>
              <a:gd name="connsiteY1" fmla="*/ 0 h 2137557"/>
              <a:gd name="connsiteX2" fmla="*/ 2095778 w 2095778"/>
              <a:gd name="connsiteY2" fmla="*/ 1933039 h 2137557"/>
              <a:gd name="connsiteX3" fmla="*/ 1308018 w 2095778"/>
              <a:gd name="connsiteY3" fmla="*/ 1933039 h 2137557"/>
              <a:gd name="connsiteX4" fmla="*/ 1047887 w 2095778"/>
              <a:gd name="connsiteY4" fmla="*/ 2137557 h 2137557"/>
              <a:gd name="connsiteX5" fmla="*/ 787757 w 2095778"/>
              <a:gd name="connsiteY5" fmla="*/ 1933039 h 2137557"/>
              <a:gd name="connsiteX6" fmla="*/ 0 w 2095778"/>
              <a:gd name="connsiteY6" fmla="*/ 1933039 h 213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778" h="2137557">
                <a:moveTo>
                  <a:pt x="0" y="0"/>
                </a:moveTo>
                <a:lnTo>
                  <a:pt x="2095778" y="0"/>
                </a:lnTo>
                <a:lnTo>
                  <a:pt x="2095778" y="1933039"/>
                </a:lnTo>
                <a:lnTo>
                  <a:pt x="1308018" y="1933039"/>
                </a:lnTo>
                <a:lnTo>
                  <a:pt x="1047887" y="2137557"/>
                </a:lnTo>
                <a:lnTo>
                  <a:pt x="787757" y="1933039"/>
                </a:lnTo>
                <a:lnTo>
                  <a:pt x="0" y="1933039"/>
                </a:lnTo>
                <a:close/>
              </a:path>
            </a:pathLst>
          </a:custGeom>
        </p:spPr>
        <p:txBody>
          <a:bodyPr wrap="square">
            <a:noAutofit/>
          </a:bodyPr>
          <a:lstStyle>
            <a:lvl1pPr marL="0" indent="0">
              <a:buNone/>
              <a:defRPr sz="1800">
                <a:solidFill>
                  <a:schemeClr val="bg1">
                    <a:lumMod val="65000"/>
                  </a:schemeClr>
                </a:solidFill>
              </a:defRPr>
            </a:lvl1pPr>
          </a:lstStyle>
          <a:p>
            <a:endParaRPr lang="en-US"/>
          </a:p>
        </p:txBody>
      </p:sp>
      <p:sp>
        <p:nvSpPr>
          <p:cNvPr id="13" name="Picture Placeholder 12"/>
          <p:cNvSpPr>
            <a:spLocks noGrp="1"/>
          </p:cNvSpPr>
          <p:nvPr>
            <p:ph type="pic" sz="quarter" idx="15"/>
          </p:nvPr>
        </p:nvSpPr>
        <p:spPr>
          <a:xfrm>
            <a:off x="3991089" y="2232563"/>
            <a:ext cx="2095779" cy="2137557"/>
          </a:xfrm>
          <a:custGeom>
            <a:avLst/>
            <a:gdLst>
              <a:gd name="connsiteX0" fmla="*/ 0 w 2095778"/>
              <a:gd name="connsiteY0" fmla="*/ 0 h 2137557"/>
              <a:gd name="connsiteX1" fmla="*/ 2095778 w 2095778"/>
              <a:gd name="connsiteY1" fmla="*/ 0 h 2137557"/>
              <a:gd name="connsiteX2" fmla="*/ 2095778 w 2095778"/>
              <a:gd name="connsiteY2" fmla="*/ 1933039 h 2137557"/>
              <a:gd name="connsiteX3" fmla="*/ 1308018 w 2095778"/>
              <a:gd name="connsiteY3" fmla="*/ 1933039 h 2137557"/>
              <a:gd name="connsiteX4" fmla="*/ 1047887 w 2095778"/>
              <a:gd name="connsiteY4" fmla="*/ 2137557 h 2137557"/>
              <a:gd name="connsiteX5" fmla="*/ 787757 w 2095778"/>
              <a:gd name="connsiteY5" fmla="*/ 1933039 h 2137557"/>
              <a:gd name="connsiteX6" fmla="*/ 0 w 2095778"/>
              <a:gd name="connsiteY6" fmla="*/ 1933039 h 213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778" h="2137557">
                <a:moveTo>
                  <a:pt x="0" y="0"/>
                </a:moveTo>
                <a:lnTo>
                  <a:pt x="2095778" y="0"/>
                </a:lnTo>
                <a:lnTo>
                  <a:pt x="2095778" y="1933039"/>
                </a:lnTo>
                <a:lnTo>
                  <a:pt x="1308018" y="1933039"/>
                </a:lnTo>
                <a:lnTo>
                  <a:pt x="1047887" y="2137557"/>
                </a:lnTo>
                <a:lnTo>
                  <a:pt x="787757" y="1933039"/>
                </a:lnTo>
                <a:lnTo>
                  <a:pt x="0" y="1933039"/>
                </a:lnTo>
                <a:close/>
              </a:path>
            </a:pathLst>
          </a:custGeom>
        </p:spPr>
        <p:txBody>
          <a:bodyPr wrap="square">
            <a:noAutofit/>
          </a:bodyPr>
          <a:lstStyle>
            <a:lvl1pPr marL="0" indent="0">
              <a:buNone/>
              <a:defRPr sz="1800">
                <a:solidFill>
                  <a:schemeClr val="bg1">
                    <a:lumMod val="65000"/>
                  </a:schemeClr>
                </a:solidFill>
              </a:defRPr>
            </a:lvl1pPr>
          </a:lstStyle>
          <a:p>
            <a:endParaRPr lang="en-US"/>
          </a:p>
        </p:txBody>
      </p:sp>
      <p:sp>
        <p:nvSpPr>
          <p:cNvPr id="14" name="Picture Placeholder 13"/>
          <p:cNvSpPr>
            <a:spLocks noGrp="1"/>
          </p:cNvSpPr>
          <p:nvPr>
            <p:ph type="pic" sz="quarter" idx="16"/>
          </p:nvPr>
        </p:nvSpPr>
        <p:spPr>
          <a:xfrm>
            <a:off x="6634745" y="2232563"/>
            <a:ext cx="2095779" cy="2137557"/>
          </a:xfrm>
          <a:custGeom>
            <a:avLst/>
            <a:gdLst>
              <a:gd name="connsiteX0" fmla="*/ 0 w 2095778"/>
              <a:gd name="connsiteY0" fmla="*/ 0 h 2137557"/>
              <a:gd name="connsiteX1" fmla="*/ 2095778 w 2095778"/>
              <a:gd name="connsiteY1" fmla="*/ 0 h 2137557"/>
              <a:gd name="connsiteX2" fmla="*/ 2095778 w 2095778"/>
              <a:gd name="connsiteY2" fmla="*/ 1933039 h 2137557"/>
              <a:gd name="connsiteX3" fmla="*/ 1308018 w 2095778"/>
              <a:gd name="connsiteY3" fmla="*/ 1933039 h 2137557"/>
              <a:gd name="connsiteX4" fmla="*/ 1047887 w 2095778"/>
              <a:gd name="connsiteY4" fmla="*/ 2137557 h 2137557"/>
              <a:gd name="connsiteX5" fmla="*/ 787757 w 2095778"/>
              <a:gd name="connsiteY5" fmla="*/ 1933039 h 2137557"/>
              <a:gd name="connsiteX6" fmla="*/ 0 w 2095778"/>
              <a:gd name="connsiteY6" fmla="*/ 1933039 h 213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778" h="2137557">
                <a:moveTo>
                  <a:pt x="0" y="0"/>
                </a:moveTo>
                <a:lnTo>
                  <a:pt x="2095778" y="0"/>
                </a:lnTo>
                <a:lnTo>
                  <a:pt x="2095778" y="1933039"/>
                </a:lnTo>
                <a:lnTo>
                  <a:pt x="1308018" y="1933039"/>
                </a:lnTo>
                <a:lnTo>
                  <a:pt x="1047887" y="2137557"/>
                </a:lnTo>
                <a:lnTo>
                  <a:pt x="787757" y="1933039"/>
                </a:lnTo>
                <a:lnTo>
                  <a:pt x="0" y="1933039"/>
                </a:lnTo>
                <a:close/>
              </a:path>
            </a:pathLst>
          </a:custGeom>
        </p:spPr>
        <p:txBody>
          <a:bodyPr wrap="square">
            <a:noAutofit/>
          </a:bodyPr>
          <a:lstStyle>
            <a:lvl1pPr marL="0" indent="0">
              <a:buNone/>
              <a:defRPr sz="1800">
                <a:solidFill>
                  <a:schemeClr val="bg1">
                    <a:lumMod val="65000"/>
                  </a:schemeClr>
                </a:solidFill>
              </a:defRPr>
            </a:lvl1pPr>
          </a:lstStyle>
          <a:p>
            <a:endParaRPr lang="en-US"/>
          </a:p>
        </p:txBody>
      </p:sp>
    </p:spTree>
    <p:extLst>
      <p:ext uri="{BB962C8B-B14F-4D97-AF65-F5344CB8AC3E}">
        <p14:creationId xmlns:p14="http://schemas.microsoft.com/office/powerpoint/2010/main" val="2551632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C6542-1BF7-51B8-3286-5E417956DD9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F0CE0A8-C14C-0629-761C-A579F38625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CF22326-C559-4BF5-C7F5-542C4373E33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A75230D-1C93-330B-F236-B59E25CAB887}"/>
              </a:ext>
            </a:extLst>
          </p:cNvPr>
          <p:cNvSpPr>
            <a:spLocks noGrp="1"/>
          </p:cNvSpPr>
          <p:nvPr>
            <p:ph type="dt" sz="half" idx="10"/>
          </p:nvPr>
        </p:nvSpPr>
        <p:spPr/>
        <p:txBody>
          <a:bodyPr/>
          <a:lstStyle/>
          <a:p>
            <a:fld id="{BA3F041D-B554-4CB5-8990-5A8321653A6A}" type="datetimeFigureOut">
              <a:rPr lang="en-IN" smtClean="0"/>
              <a:t>08-05-2025</a:t>
            </a:fld>
            <a:endParaRPr lang="en-IN"/>
          </a:p>
        </p:txBody>
      </p:sp>
      <p:sp>
        <p:nvSpPr>
          <p:cNvPr id="6" name="Footer Placeholder 5">
            <a:extLst>
              <a:ext uri="{FF2B5EF4-FFF2-40B4-BE49-F238E27FC236}">
                <a16:creationId xmlns:a16="http://schemas.microsoft.com/office/drawing/2014/main" id="{F6D10670-6B74-01C1-1D10-B8B08B17528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1CB3F59-DD9C-6B79-A881-52F7E75171E3}"/>
              </a:ext>
            </a:extLst>
          </p:cNvPr>
          <p:cNvSpPr>
            <a:spLocks noGrp="1"/>
          </p:cNvSpPr>
          <p:nvPr>
            <p:ph type="sldNum" sz="quarter" idx="12"/>
          </p:nvPr>
        </p:nvSpPr>
        <p:spPr/>
        <p:txBody>
          <a:bodyPr/>
          <a:lstStyle/>
          <a:p>
            <a:fld id="{0F239C28-3E35-46FF-9D75-F279FF989AC2}" type="slidenum">
              <a:rPr lang="en-IN" smtClean="0"/>
              <a:t>‹#›</a:t>
            </a:fld>
            <a:endParaRPr lang="en-IN"/>
          </a:p>
        </p:txBody>
      </p:sp>
    </p:spTree>
    <p:extLst>
      <p:ext uri="{BB962C8B-B14F-4D97-AF65-F5344CB8AC3E}">
        <p14:creationId xmlns:p14="http://schemas.microsoft.com/office/powerpoint/2010/main" val="234178075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2_Title Only">
    <p:spTree>
      <p:nvGrpSpPr>
        <p:cNvPr id="1" name=""/>
        <p:cNvGrpSpPr/>
        <p:nvPr/>
      </p:nvGrpSpPr>
      <p:grpSpPr>
        <a:xfrm>
          <a:off x="0" y="0"/>
          <a:ext cx="0" cy="0"/>
          <a:chOff x="0" y="0"/>
          <a:chExt cx="0" cy="0"/>
        </a:xfrm>
      </p:grpSpPr>
      <p:sp>
        <p:nvSpPr>
          <p:cNvPr id="7" name="Rectangle 6"/>
          <p:cNvSpPr/>
          <p:nvPr userDrawn="1"/>
        </p:nvSpPr>
        <p:spPr>
          <a:xfrm>
            <a:off x="793124" y="2290000"/>
            <a:ext cx="2888085" cy="2543257"/>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p:cNvSpPr/>
          <p:nvPr userDrawn="1"/>
        </p:nvSpPr>
        <p:spPr>
          <a:xfrm>
            <a:off x="8360498" y="2290000"/>
            <a:ext cx="2888085" cy="2543257"/>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a:xfrm>
            <a:off x="3974049" y="1827215"/>
            <a:ext cx="4017595" cy="329247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838200" y="484817"/>
            <a:ext cx="10515600" cy="757130"/>
          </a:xfrm>
        </p:spPr>
        <p:txBody>
          <a:bodyPr/>
          <a:lstStyle/>
          <a:p>
            <a:r>
              <a:rPr lang="en-US" dirty="0"/>
              <a:t>CLICK TO EDIT MASTER TITLE STYLE</a:t>
            </a:r>
          </a:p>
        </p:txBody>
      </p:sp>
      <p:sp>
        <p:nvSpPr>
          <p:cNvPr id="5" name="Slide Number Placeholder 4"/>
          <p:cNvSpPr>
            <a:spLocks noGrp="1"/>
          </p:cNvSpPr>
          <p:nvPr>
            <p:ph type="sldNum" sz="quarter" idx="12"/>
          </p:nvPr>
        </p:nvSpPr>
        <p:spPr>
          <a:xfrm>
            <a:off x="11312757" y="6448409"/>
            <a:ext cx="472985" cy="313887"/>
          </a:xfrm>
          <a:prstGeom prst="rect">
            <a:avLst/>
          </a:prstGeom>
        </p:spPr>
        <p:txBody>
          <a:bodyPr/>
          <a:lstStyle/>
          <a:p>
            <a:fld id="{AF64C449-D347-4F01-A372-7C3DE6085B32}" type="slidenum">
              <a:rPr lang="en-US" smtClean="0"/>
              <a:t>‹#›</a:t>
            </a:fld>
            <a:endParaRPr lang="en-US"/>
          </a:p>
        </p:txBody>
      </p:sp>
      <p:sp>
        <p:nvSpPr>
          <p:cNvPr id="6" name="Content Placeholder 3"/>
          <p:cNvSpPr>
            <a:spLocks noGrp="1"/>
          </p:cNvSpPr>
          <p:nvPr>
            <p:ph sz="quarter" idx="13" hasCustomPrompt="1"/>
          </p:nvPr>
        </p:nvSpPr>
        <p:spPr>
          <a:xfrm>
            <a:off x="3644900" y="1241947"/>
            <a:ext cx="4902200" cy="406400"/>
          </a:xfrm>
        </p:spPr>
        <p:txBody>
          <a:bodyPr anchor="ctr">
            <a:noAutofit/>
          </a:bodyPr>
          <a:lstStyle>
            <a:lvl1pPr marL="0" indent="0" algn="ctr">
              <a:buFont typeface="Arial" panose="020B0604020202020204" pitchFamily="34" charset="0"/>
              <a:buNone/>
              <a:defRPr sz="1400"/>
            </a:lvl1pPr>
          </a:lstStyle>
          <a:p>
            <a:pPr lvl="0"/>
            <a:r>
              <a:rPr lang="en-US" dirty="0"/>
              <a:t>CLICK TO EDIT MASTER TEXT STYLES</a:t>
            </a:r>
          </a:p>
        </p:txBody>
      </p:sp>
      <p:sp>
        <p:nvSpPr>
          <p:cNvPr id="13" name="Picture Placeholder 3"/>
          <p:cNvSpPr>
            <a:spLocks noGrp="1"/>
          </p:cNvSpPr>
          <p:nvPr>
            <p:ph type="pic" sz="quarter" idx="14"/>
          </p:nvPr>
        </p:nvSpPr>
        <p:spPr>
          <a:xfrm>
            <a:off x="942027" y="2422596"/>
            <a:ext cx="2598635" cy="2278064"/>
          </a:xfrm>
        </p:spPr>
        <p:txBody>
          <a:bodyPr>
            <a:normAutofit/>
          </a:bodyPr>
          <a:lstStyle>
            <a:lvl1pPr marL="0" indent="0">
              <a:buNone/>
              <a:defRPr sz="1800">
                <a:solidFill>
                  <a:schemeClr val="bg1">
                    <a:lumMod val="65000"/>
                  </a:schemeClr>
                </a:solidFill>
              </a:defRPr>
            </a:lvl1pPr>
          </a:lstStyle>
          <a:p>
            <a:endParaRPr lang="en-US"/>
          </a:p>
        </p:txBody>
      </p:sp>
      <p:sp>
        <p:nvSpPr>
          <p:cNvPr id="14" name="Picture Placeholder 3"/>
          <p:cNvSpPr>
            <a:spLocks noGrp="1"/>
          </p:cNvSpPr>
          <p:nvPr>
            <p:ph type="pic" sz="quarter" idx="15"/>
          </p:nvPr>
        </p:nvSpPr>
        <p:spPr>
          <a:xfrm>
            <a:off x="4147063" y="1994098"/>
            <a:ext cx="3679991" cy="2951164"/>
          </a:xfrm>
        </p:spPr>
        <p:txBody>
          <a:bodyPr>
            <a:normAutofit/>
          </a:bodyPr>
          <a:lstStyle>
            <a:lvl1pPr marL="0" indent="0">
              <a:buNone/>
              <a:defRPr sz="1800">
                <a:solidFill>
                  <a:schemeClr val="bg1">
                    <a:lumMod val="65000"/>
                  </a:schemeClr>
                </a:solidFill>
              </a:defRPr>
            </a:lvl1pPr>
          </a:lstStyle>
          <a:p>
            <a:endParaRPr lang="en-US"/>
          </a:p>
        </p:txBody>
      </p:sp>
      <p:sp>
        <p:nvSpPr>
          <p:cNvPr id="15" name="Picture Placeholder 3"/>
          <p:cNvSpPr>
            <a:spLocks noGrp="1"/>
          </p:cNvSpPr>
          <p:nvPr>
            <p:ph type="pic" sz="quarter" idx="16"/>
          </p:nvPr>
        </p:nvSpPr>
        <p:spPr>
          <a:xfrm>
            <a:off x="8501044" y="2422596"/>
            <a:ext cx="2598635" cy="2278064"/>
          </a:xfrm>
        </p:spPr>
        <p:txBody>
          <a:bodyPr>
            <a:normAutofit/>
          </a:bodyPr>
          <a:lstStyle>
            <a:lvl1pPr marL="0" indent="0">
              <a:buNone/>
              <a:defRPr sz="1800">
                <a:solidFill>
                  <a:schemeClr val="bg1">
                    <a:lumMod val="65000"/>
                  </a:schemeClr>
                </a:solidFill>
              </a:defRPr>
            </a:lvl1pPr>
          </a:lstStyle>
          <a:p>
            <a:endParaRPr lang="en-US"/>
          </a:p>
        </p:txBody>
      </p:sp>
    </p:spTree>
    <p:extLst>
      <p:ext uri="{BB962C8B-B14F-4D97-AF65-F5344CB8AC3E}">
        <p14:creationId xmlns:p14="http://schemas.microsoft.com/office/powerpoint/2010/main" val="201324894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1_Title Only">
    <p:spTree>
      <p:nvGrpSpPr>
        <p:cNvPr id="1" name=""/>
        <p:cNvGrpSpPr/>
        <p:nvPr/>
      </p:nvGrpSpPr>
      <p:grpSpPr>
        <a:xfrm>
          <a:off x="0" y="0"/>
          <a:ext cx="0" cy="0"/>
          <a:chOff x="0" y="0"/>
          <a:chExt cx="0" cy="0"/>
        </a:xfrm>
      </p:grpSpPr>
      <p:sp>
        <p:nvSpPr>
          <p:cNvPr id="10" name="Picture Placeholder 3"/>
          <p:cNvSpPr>
            <a:spLocks noGrp="1"/>
          </p:cNvSpPr>
          <p:nvPr>
            <p:ph type="pic" sz="quarter" idx="15"/>
          </p:nvPr>
        </p:nvSpPr>
        <p:spPr>
          <a:xfrm>
            <a:off x="6373493" y="2041374"/>
            <a:ext cx="5337817" cy="2159645"/>
          </a:xfrm>
        </p:spPr>
        <p:txBody>
          <a:bodyPr>
            <a:normAutofit/>
          </a:bodyPr>
          <a:lstStyle>
            <a:lvl1pPr marL="0" indent="0">
              <a:buNone/>
              <a:defRPr sz="1800">
                <a:solidFill>
                  <a:schemeClr val="bg1">
                    <a:lumMod val="65000"/>
                  </a:schemeClr>
                </a:solidFill>
              </a:defRPr>
            </a:lvl1pPr>
          </a:lstStyle>
          <a:p>
            <a:endParaRPr lang="en-US"/>
          </a:p>
        </p:txBody>
      </p:sp>
      <p:sp>
        <p:nvSpPr>
          <p:cNvPr id="2" name="Title 1"/>
          <p:cNvSpPr>
            <a:spLocks noGrp="1"/>
          </p:cNvSpPr>
          <p:nvPr>
            <p:ph type="title" hasCustomPrompt="1"/>
          </p:nvPr>
        </p:nvSpPr>
        <p:spPr>
          <a:xfrm>
            <a:off x="838200" y="484817"/>
            <a:ext cx="10515600" cy="757130"/>
          </a:xfrm>
        </p:spPr>
        <p:txBody>
          <a:bodyPr/>
          <a:lstStyle/>
          <a:p>
            <a:r>
              <a:rPr lang="en-US" dirty="0"/>
              <a:t>CLICK TO EDIT MASTER TITLE STYLE</a:t>
            </a:r>
          </a:p>
        </p:txBody>
      </p:sp>
      <p:sp>
        <p:nvSpPr>
          <p:cNvPr id="5" name="Slide Number Placeholder 4"/>
          <p:cNvSpPr>
            <a:spLocks noGrp="1"/>
          </p:cNvSpPr>
          <p:nvPr>
            <p:ph type="sldNum" sz="quarter" idx="12"/>
          </p:nvPr>
        </p:nvSpPr>
        <p:spPr>
          <a:xfrm>
            <a:off x="11312757" y="6448409"/>
            <a:ext cx="472985" cy="313887"/>
          </a:xfrm>
          <a:prstGeom prst="rect">
            <a:avLst/>
          </a:prstGeom>
        </p:spPr>
        <p:txBody>
          <a:bodyPr/>
          <a:lstStyle/>
          <a:p>
            <a:fld id="{AF64C449-D347-4F01-A372-7C3DE6085B32}" type="slidenum">
              <a:rPr lang="en-US" smtClean="0"/>
              <a:t>‹#›</a:t>
            </a:fld>
            <a:endParaRPr lang="en-US"/>
          </a:p>
        </p:txBody>
      </p:sp>
      <p:sp>
        <p:nvSpPr>
          <p:cNvPr id="6" name="Content Placeholder 3"/>
          <p:cNvSpPr>
            <a:spLocks noGrp="1"/>
          </p:cNvSpPr>
          <p:nvPr>
            <p:ph sz="quarter" idx="13" hasCustomPrompt="1"/>
          </p:nvPr>
        </p:nvSpPr>
        <p:spPr>
          <a:xfrm>
            <a:off x="3644900" y="1241947"/>
            <a:ext cx="4902200" cy="406400"/>
          </a:xfrm>
        </p:spPr>
        <p:txBody>
          <a:bodyPr anchor="ctr">
            <a:noAutofit/>
          </a:bodyPr>
          <a:lstStyle>
            <a:lvl1pPr marL="0" indent="0" algn="ctr">
              <a:buFont typeface="Arial" panose="020B0604020202020204" pitchFamily="34" charset="0"/>
              <a:buNone/>
              <a:defRPr sz="1400"/>
            </a:lvl1pPr>
          </a:lstStyle>
          <a:p>
            <a:pPr lvl="0"/>
            <a:r>
              <a:rPr lang="en-US" dirty="0"/>
              <a:t>CLICK TO EDIT MASTER TEXT STYLES</a:t>
            </a:r>
          </a:p>
        </p:txBody>
      </p:sp>
      <p:sp>
        <p:nvSpPr>
          <p:cNvPr id="9" name="Picture Placeholder 3"/>
          <p:cNvSpPr>
            <a:spLocks noGrp="1"/>
          </p:cNvSpPr>
          <p:nvPr>
            <p:ph type="pic" sz="quarter" idx="14"/>
          </p:nvPr>
        </p:nvSpPr>
        <p:spPr>
          <a:xfrm>
            <a:off x="480693" y="2041374"/>
            <a:ext cx="5337817" cy="2159645"/>
          </a:xfrm>
        </p:spPr>
        <p:txBody>
          <a:bodyPr>
            <a:normAutofit/>
          </a:bodyPr>
          <a:lstStyle>
            <a:lvl1pPr marL="0" indent="0">
              <a:buNone/>
              <a:defRPr sz="1800">
                <a:solidFill>
                  <a:schemeClr val="bg1">
                    <a:lumMod val="65000"/>
                  </a:schemeClr>
                </a:solidFill>
              </a:defRPr>
            </a:lvl1pPr>
          </a:lstStyle>
          <a:p>
            <a:endParaRPr lang="en-US"/>
          </a:p>
        </p:txBody>
      </p:sp>
    </p:spTree>
    <p:extLst>
      <p:ext uri="{BB962C8B-B14F-4D97-AF65-F5344CB8AC3E}">
        <p14:creationId xmlns:p14="http://schemas.microsoft.com/office/powerpoint/2010/main" val="6295415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0_Title Only">
    <p:spTree>
      <p:nvGrpSpPr>
        <p:cNvPr id="1" name=""/>
        <p:cNvGrpSpPr/>
        <p:nvPr/>
      </p:nvGrpSpPr>
      <p:grpSpPr>
        <a:xfrm>
          <a:off x="0" y="0"/>
          <a:ext cx="0" cy="0"/>
          <a:chOff x="0" y="0"/>
          <a:chExt cx="0" cy="0"/>
        </a:xfrm>
      </p:grpSpPr>
      <p:sp>
        <p:nvSpPr>
          <p:cNvPr id="8" name="Picture Placeholder 3"/>
          <p:cNvSpPr>
            <a:spLocks noGrp="1"/>
          </p:cNvSpPr>
          <p:nvPr>
            <p:ph type="pic" sz="quarter" idx="14"/>
          </p:nvPr>
        </p:nvSpPr>
        <p:spPr>
          <a:xfrm>
            <a:off x="550830" y="2029723"/>
            <a:ext cx="4662439" cy="3771975"/>
          </a:xfrm>
        </p:spPr>
        <p:txBody>
          <a:bodyPr>
            <a:normAutofit/>
          </a:bodyPr>
          <a:lstStyle>
            <a:lvl1pPr marL="0" indent="0">
              <a:buNone/>
              <a:defRPr sz="1800">
                <a:solidFill>
                  <a:schemeClr val="bg1">
                    <a:lumMod val="65000"/>
                  </a:schemeClr>
                </a:solidFill>
              </a:defRPr>
            </a:lvl1pPr>
          </a:lstStyle>
          <a:p>
            <a:endParaRPr lang="en-US"/>
          </a:p>
        </p:txBody>
      </p:sp>
      <p:sp>
        <p:nvSpPr>
          <p:cNvPr id="2" name="Title 1"/>
          <p:cNvSpPr>
            <a:spLocks noGrp="1"/>
          </p:cNvSpPr>
          <p:nvPr>
            <p:ph type="title" hasCustomPrompt="1"/>
          </p:nvPr>
        </p:nvSpPr>
        <p:spPr>
          <a:xfrm>
            <a:off x="838200" y="484817"/>
            <a:ext cx="10515600" cy="757130"/>
          </a:xfrm>
        </p:spPr>
        <p:txBody>
          <a:bodyPr/>
          <a:lstStyle/>
          <a:p>
            <a:r>
              <a:rPr lang="en-US" dirty="0"/>
              <a:t>CLICK TO EDIT MASTER TITLE STYLE</a:t>
            </a:r>
          </a:p>
        </p:txBody>
      </p:sp>
      <p:sp>
        <p:nvSpPr>
          <p:cNvPr id="5" name="Slide Number Placeholder 4"/>
          <p:cNvSpPr>
            <a:spLocks noGrp="1"/>
          </p:cNvSpPr>
          <p:nvPr>
            <p:ph type="sldNum" sz="quarter" idx="12"/>
          </p:nvPr>
        </p:nvSpPr>
        <p:spPr>
          <a:xfrm>
            <a:off x="11312757" y="6448409"/>
            <a:ext cx="472985" cy="313887"/>
          </a:xfrm>
          <a:prstGeom prst="rect">
            <a:avLst/>
          </a:prstGeom>
        </p:spPr>
        <p:txBody>
          <a:bodyPr/>
          <a:lstStyle/>
          <a:p>
            <a:fld id="{AF64C449-D347-4F01-A372-7C3DE6085B32}" type="slidenum">
              <a:rPr lang="en-US" smtClean="0"/>
              <a:t>‹#›</a:t>
            </a:fld>
            <a:endParaRPr lang="en-US"/>
          </a:p>
        </p:txBody>
      </p:sp>
      <p:sp>
        <p:nvSpPr>
          <p:cNvPr id="6" name="Content Placeholder 3"/>
          <p:cNvSpPr>
            <a:spLocks noGrp="1"/>
          </p:cNvSpPr>
          <p:nvPr>
            <p:ph sz="quarter" idx="13" hasCustomPrompt="1"/>
          </p:nvPr>
        </p:nvSpPr>
        <p:spPr>
          <a:xfrm>
            <a:off x="3644900" y="1241947"/>
            <a:ext cx="4902200" cy="406400"/>
          </a:xfrm>
        </p:spPr>
        <p:txBody>
          <a:bodyPr anchor="ctr">
            <a:noAutofit/>
          </a:bodyPr>
          <a:lstStyle>
            <a:lvl1pPr marL="0" indent="0" algn="ctr">
              <a:buFont typeface="Arial" panose="020B0604020202020204" pitchFamily="34" charset="0"/>
              <a:buNone/>
              <a:defRPr sz="1400"/>
            </a:lvl1pPr>
          </a:lstStyle>
          <a:p>
            <a:pPr lvl="0"/>
            <a:r>
              <a:rPr lang="en-US" dirty="0"/>
              <a:t>CLICK TO EDIT MASTER TEXT STYLES</a:t>
            </a:r>
          </a:p>
        </p:txBody>
      </p:sp>
    </p:spTree>
    <p:extLst>
      <p:ext uri="{BB962C8B-B14F-4D97-AF65-F5344CB8AC3E}">
        <p14:creationId xmlns:p14="http://schemas.microsoft.com/office/powerpoint/2010/main" val="32826121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9_Title Only">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0" y="0"/>
            <a:ext cx="12192000" cy="6858000"/>
          </a:xfrm>
        </p:spPr>
        <p:txBody>
          <a:bodyPr>
            <a:normAutofit/>
          </a:bodyPr>
          <a:lstStyle>
            <a:lvl1pPr marL="0" indent="0">
              <a:buNone/>
              <a:defRPr sz="1800">
                <a:solidFill>
                  <a:schemeClr val="bg1">
                    <a:lumMod val="65000"/>
                  </a:schemeClr>
                </a:solidFill>
              </a:defRPr>
            </a:lvl1pPr>
          </a:lstStyle>
          <a:p>
            <a:endParaRPr lang="en-US"/>
          </a:p>
        </p:txBody>
      </p:sp>
      <p:sp>
        <p:nvSpPr>
          <p:cNvPr id="2" name="Title 1"/>
          <p:cNvSpPr>
            <a:spLocks noGrp="1"/>
          </p:cNvSpPr>
          <p:nvPr>
            <p:ph type="title" hasCustomPrompt="1"/>
          </p:nvPr>
        </p:nvSpPr>
        <p:spPr>
          <a:xfrm>
            <a:off x="838200" y="484817"/>
            <a:ext cx="10515600" cy="757130"/>
          </a:xfrm>
        </p:spPr>
        <p:txBody>
          <a:bodyPr/>
          <a:lstStyle/>
          <a:p>
            <a:r>
              <a:rPr lang="en-US" dirty="0"/>
              <a:t>CLICK TO EDIT MASTER TITLE STYLE</a:t>
            </a:r>
          </a:p>
        </p:txBody>
      </p:sp>
      <p:sp>
        <p:nvSpPr>
          <p:cNvPr id="5" name="Slide Number Placeholder 4"/>
          <p:cNvSpPr>
            <a:spLocks noGrp="1"/>
          </p:cNvSpPr>
          <p:nvPr>
            <p:ph type="sldNum" sz="quarter" idx="12"/>
          </p:nvPr>
        </p:nvSpPr>
        <p:spPr>
          <a:xfrm>
            <a:off x="11312757" y="6448409"/>
            <a:ext cx="472985" cy="313887"/>
          </a:xfrm>
          <a:prstGeom prst="rect">
            <a:avLst/>
          </a:prstGeom>
        </p:spPr>
        <p:txBody>
          <a:bodyPr/>
          <a:lstStyle/>
          <a:p>
            <a:fld id="{AF64C449-D347-4F01-A372-7C3DE6085B32}" type="slidenum">
              <a:rPr lang="en-US" smtClean="0"/>
              <a:t>‹#›</a:t>
            </a:fld>
            <a:endParaRPr lang="en-US"/>
          </a:p>
        </p:txBody>
      </p:sp>
      <p:sp>
        <p:nvSpPr>
          <p:cNvPr id="6" name="Content Placeholder 3"/>
          <p:cNvSpPr>
            <a:spLocks noGrp="1"/>
          </p:cNvSpPr>
          <p:nvPr>
            <p:ph sz="quarter" idx="13" hasCustomPrompt="1"/>
          </p:nvPr>
        </p:nvSpPr>
        <p:spPr>
          <a:xfrm>
            <a:off x="3644900" y="1241947"/>
            <a:ext cx="4902200" cy="406400"/>
          </a:xfrm>
        </p:spPr>
        <p:txBody>
          <a:bodyPr anchor="ctr">
            <a:noAutofit/>
          </a:bodyPr>
          <a:lstStyle>
            <a:lvl1pPr marL="0" indent="0" algn="ctr">
              <a:buFont typeface="Arial" panose="020B0604020202020204" pitchFamily="34" charset="0"/>
              <a:buNone/>
              <a:defRPr sz="1400"/>
            </a:lvl1pPr>
          </a:lstStyle>
          <a:p>
            <a:pPr lvl="0"/>
            <a:r>
              <a:rPr lang="en-US" dirty="0"/>
              <a:t>CLICK TO EDIT MASTER TEXT STYLES</a:t>
            </a:r>
          </a:p>
        </p:txBody>
      </p:sp>
    </p:spTree>
    <p:extLst>
      <p:ext uri="{BB962C8B-B14F-4D97-AF65-F5344CB8AC3E}">
        <p14:creationId xmlns:p14="http://schemas.microsoft.com/office/powerpoint/2010/main" val="2639921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5_Title Only">
    <p:spTree>
      <p:nvGrpSpPr>
        <p:cNvPr id="1" name=""/>
        <p:cNvGrpSpPr/>
        <p:nvPr/>
      </p:nvGrpSpPr>
      <p:grpSpPr>
        <a:xfrm>
          <a:off x="0" y="0"/>
          <a:ext cx="0" cy="0"/>
          <a:chOff x="0" y="0"/>
          <a:chExt cx="0" cy="0"/>
        </a:xfrm>
      </p:grpSpPr>
      <p:sp>
        <p:nvSpPr>
          <p:cNvPr id="8" name="Picture Placeholder 3"/>
          <p:cNvSpPr>
            <a:spLocks noGrp="1"/>
          </p:cNvSpPr>
          <p:nvPr>
            <p:ph type="pic" sz="quarter" idx="16"/>
          </p:nvPr>
        </p:nvSpPr>
        <p:spPr>
          <a:xfrm>
            <a:off x="7301151" y="2824596"/>
            <a:ext cx="4052651" cy="1794039"/>
          </a:xfrm>
        </p:spPr>
        <p:txBody>
          <a:bodyPr>
            <a:normAutofit/>
          </a:bodyPr>
          <a:lstStyle>
            <a:lvl1pPr marL="0" indent="0">
              <a:buNone/>
              <a:defRPr sz="1800">
                <a:solidFill>
                  <a:schemeClr val="bg1">
                    <a:lumMod val="65000"/>
                  </a:schemeClr>
                </a:solidFill>
              </a:defRPr>
            </a:lvl1pPr>
          </a:lstStyle>
          <a:p>
            <a:endParaRPr lang="en-US" dirty="0"/>
          </a:p>
        </p:txBody>
      </p:sp>
      <p:sp>
        <p:nvSpPr>
          <p:cNvPr id="2" name="Title 1"/>
          <p:cNvSpPr>
            <a:spLocks noGrp="1"/>
          </p:cNvSpPr>
          <p:nvPr>
            <p:ph type="title" hasCustomPrompt="1"/>
          </p:nvPr>
        </p:nvSpPr>
        <p:spPr>
          <a:xfrm>
            <a:off x="838200" y="484817"/>
            <a:ext cx="10515600" cy="757130"/>
          </a:xfrm>
        </p:spPr>
        <p:txBody>
          <a:bodyPr/>
          <a:lstStyle/>
          <a:p>
            <a:r>
              <a:rPr lang="en-US" dirty="0"/>
              <a:t>CLICK TO EDIT MASTER TITLE STYLE</a:t>
            </a:r>
          </a:p>
        </p:txBody>
      </p:sp>
      <p:sp>
        <p:nvSpPr>
          <p:cNvPr id="5" name="Slide Number Placeholder 4"/>
          <p:cNvSpPr>
            <a:spLocks noGrp="1"/>
          </p:cNvSpPr>
          <p:nvPr>
            <p:ph type="sldNum" sz="quarter" idx="12"/>
          </p:nvPr>
        </p:nvSpPr>
        <p:spPr>
          <a:xfrm>
            <a:off x="11312757" y="6448409"/>
            <a:ext cx="472985" cy="313887"/>
          </a:xfrm>
          <a:prstGeom prst="rect">
            <a:avLst/>
          </a:prstGeom>
        </p:spPr>
        <p:txBody>
          <a:bodyPr/>
          <a:lstStyle/>
          <a:p>
            <a:fld id="{AF64C449-D347-4F01-A372-7C3DE6085B32}" type="slidenum">
              <a:rPr lang="en-US" smtClean="0"/>
              <a:t>‹#›</a:t>
            </a:fld>
            <a:endParaRPr lang="en-US"/>
          </a:p>
        </p:txBody>
      </p:sp>
      <p:sp>
        <p:nvSpPr>
          <p:cNvPr id="6" name="Content Placeholder 3"/>
          <p:cNvSpPr>
            <a:spLocks noGrp="1"/>
          </p:cNvSpPr>
          <p:nvPr>
            <p:ph sz="quarter" idx="13" hasCustomPrompt="1"/>
          </p:nvPr>
        </p:nvSpPr>
        <p:spPr>
          <a:xfrm>
            <a:off x="3644900" y="1241947"/>
            <a:ext cx="4902200" cy="406400"/>
          </a:xfrm>
        </p:spPr>
        <p:txBody>
          <a:bodyPr anchor="ctr">
            <a:noAutofit/>
          </a:bodyPr>
          <a:lstStyle>
            <a:lvl1pPr marL="0" indent="0" algn="ctr">
              <a:buFont typeface="Arial" panose="020B0604020202020204" pitchFamily="34" charset="0"/>
              <a:buNone/>
              <a:defRPr sz="1400"/>
            </a:lvl1pPr>
          </a:lstStyle>
          <a:p>
            <a:pPr lvl="0"/>
            <a:r>
              <a:rPr lang="en-US" dirty="0"/>
              <a:t>CLICK TO EDIT MASTER TEXT STYLES</a:t>
            </a:r>
          </a:p>
        </p:txBody>
      </p:sp>
    </p:spTree>
    <p:extLst>
      <p:ext uri="{BB962C8B-B14F-4D97-AF65-F5344CB8AC3E}">
        <p14:creationId xmlns:p14="http://schemas.microsoft.com/office/powerpoint/2010/main" val="37432682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8_Title Only">
    <p:spTree>
      <p:nvGrpSpPr>
        <p:cNvPr id="1" name=""/>
        <p:cNvGrpSpPr/>
        <p:nvPr/>
      </p:nvGrpSpPr>
      <p:grpSpPr>
        <a:xfrm>
          <a:off x="0" y="0"/>
          <a:ext cx="0" cy="0"/>
          <a:chOff x="0" y="0"/>
          <a:chExt cx="0" cy="0"/>
        </a:xfrm>
      </p:grpSpPr>
      <p:sp>
        <p:nvSpPr>
          <p:cNvPr id="8" name="Picture Placeholder 3"/>
          <p:cNvSpPr>
            <a:spLocks noGrp="1"/>
          </p:cNvSpPr>
          <p:nvPr>
            <p:ph type="pic" sz="quarter" idx="16"/>
          </p:nvPr>
        </p:nvSpPr>
        <p:spPr>
          <a:xfrm>
            <a:off x="2398816" y="4227617"/>
            <a:ext cx="8906493" cy="1852550"/>
          </a:xfrm>
        </p:spPr>
        <p:txBody>
          <a:bodyPr>
            <a:normAutofit/>
          </a:bodyPr>
          <a:lstStyle>
            <a:lvl1pPr marL="0" indent="0">
              <a:buNone/>
              <a:defRPr sz="1800">
                <a:solidFill>
                  <a:schemeClr val="bg1">
                    <a:lumMod val="65000"/>
                  </a:schemeClr>
                </a:solidFill>
              </a:defRPr>
            </a:lvl1pPr>
          </a:lstStyle>
          <a:p>
            <a:endParaRPr lang="en-US" dirty="0"/>
          </a:p>
        </p:txBody>
      </p:sp>
      <p:sp>
        <p:nvSpPr>
          <p:cNvPr id="2" name="Title 1"/>
          <p:cNvSpPr>
            <a:spLocks noGrp="1"/>
          </p:cNvSpPr>
          <p:nvPr>
            <p:ph type="title" hasCustomPrompt="1"/>
          </p:nvPr>
        </p:nvSpPr>
        <p:spPr>
          <a:xfrm>
            <a:off x="838200" y="484817"/>
            <a:ext cx="10515600" cy="757130"/>
          </a:xfrm>
        </p:spPr>
        <p:txBody>
          <a:bodyPr/>
          <a:lstStyle/>
          <a:p>
            <a:r>
              <a:rPr lang="en-US" dirty="0"/>
              <a:t>CLICK TO EDIT MASTER TITLE STYLE</a:t>
            </a:r>
          </a:p>
        </p:txBody>
      </p:sp>
      <p:sp>
        <p:nvSpPr>
          <p:cNvPr id="5" name="Slide Number Placeholder 4"/>
          <p:cNvSpPr>
            <a:spLocks noGrp="1"/>
          </p:cNvSpPr>
          <p:nvPr>
            <p:ph type="sldNum" sz="quarter" idx="12"/>
          </p:nvPr>
        </p:nvSpPr>
        <p:spPr>
          <a:xfrm>
            <a:off x="11312757" y="6448409"/>
            <a:ext cx="472985" cy="313887"/>
          </a:xfrm>
          <a:prstGeom prst="rect">
            <a:avLst/>
          </a:prstGeom>
        </p:spPr>
        <p:txBody>
          <a:bodyPr/>
          <a:lstStyle/>
          <a:p>
            <a:fld id="{AF64C449-D347-4F01-A372-7C3DE6085B32}" type="slidenum">
              <a:rPr lang="en-US" smtClean="0"/>
              <a:t>‹#›</a:t>
            </a:fld>
            <a:endParaRPr lang="en-US"/>
          </a:p>
        </p:txBody>
      </p:sp>
      <p:sp>
        <p:nvSpPr>
          <p:cNvPr id="6" name="Content Placeholder 3"/>
          <p:cNvSpPr>
            <a:spLocks noGrp="1"/>
          </p:cNvSpPr>
          <p:nvPr>
            <p:ph sz="quarter" idx="13" hasCustomPrompt="1"/>
          </p:nvPr>
        </p:nvSpPr>
        <p:spPr>
          <a:xfrm>
            <a:off x="3644900" y="1241947"/>
            <a:ext cx="4902200" cy="406400"/>
          </a:xfrm>
        </p:spPr>
        <p:txBody>
          <a:bodyPr anchor="ctr">
            <a:noAutofit/>
          </a:bodyPr>
          <a:lstStyle>
            <a:lvl1pPr marL="0" indent="0" algn="ctr">
              <a:buFont typeface="Arial" panose="020B0604020202020204" pitchFamily="34" charset="0"/>
              <a:buNone/>
              <a:defRPr sz="1400"/>
            </a:lvl1pPr>
          </a:lstStyle>
          <a:p>
            <a:pPr lvl="0"/>
            <a:r>
              <a:rPr lang="en-US" dirty="0"/>
              <a:t>CLICK TO EDIT MASTER TEXT STYLES</a:t>
            </a:r>
          </a:p>
        </p:txBody>
      </p:sp>
    </p:spTree>
    <p:extLst>
      <p:ext uri="{BB962C8B-B14F-4D97-AF65-F5344CB8AC3E}">
        <p14:creationId xmlns:p14="http://schemas.microsoft.com/office/powerpoint/2010/main" val="83384540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6_Title Only">
    <p:spTree>
      <p:nvGrpSpPr>
        <p:cNvPr id="1" name=""/>
        <p:cNvGrpSpPr/>
        <p:nvPr/>
      </p:nvGrpSpPr>
      <p:grpSpPr>
        <a:xfrm>
          <a:off x="0" y="0"/>
          <a:ext cx="0" cy="0"/>
          <a:chOff x="0" y="0"/>
          <a:chExt cx="0" cy="0"/>
        </a:xfrm>
      </p:grpSpPr>
      <p:sp>
        <p:nvSpPr>
          <p:cNvPr id="8" name="Picture Placeholder 3"/>
          <p:cNvSpPr>
            <a:spLocks noGrp="1"/>
          </p:cNvSpPr>
          <p:nvPr>
            <p:ph type="pic" sz="quarter" idx="16"/>
          </p:nvPr>
        </p:nvSpPr>
        <p:spPr>
          <a:xfrm>
            <a:off x="1792807" y="1535422"/>
            <a:ext cx="3658565" cy="3645978"/>
          </a:xfrm>
        </p:spPr>
        <p:txBody>
          <a:bodyPr>
            <a:normAutofit/>
          </a:bodyPr>
          <a:lstStyle>
            <a:lvl1pPr marL="0" indent="0">
              <a:buNone/>
              <a:defRPr sz="1800">
                <a:solidFill>
                  <a:schemeClr val="bg1">
                    <a:lumMod val="65000"/>
                  </a:schemeClr>
                </a:solidFill>
              </a:defRPr>
            </a:lvl1pPr>
          </a:lstStyle>
          <a:p>
            <a:endParaRPr lang="en-US" dirty="0"/>
          </a:p>
        </p:txBody>
      </p:sp>
      <p:sp>
        <p:nvSpPr>
          <p:cNvPr id="5" name="Slide Number Placeholder 4"/>
          <p:cNvSpPr>
            <a:spLocks noGrp="1"/>
          </p:cNvSpPr>
          <p:nvPr>
            <p:ph type="sldNum" sz="quarter" idx="12"/>
          </p:nvPr>
        </p:nvSpPr>
        <p:spPr>
          <a:xfrm>
            <a:off x="11312757" y="6448409"/>
            <a:ext cx="472985" cy="313887"/>
          </a:xfrm>
          <a:prstGeom prst="rect">
            <a:avLst/>
          </a:prstGeom>
        </p:spPr>
        <p:txBody>
          <a:bodyPr/>
          <a:lstStyle/>
          <a:p>
            <a:fld id="{AF64C449-D347-4F01-A372-7C3DE6085B32}" type="slidenum">
              <a:rPr lang="en-US" smtClean="0"/>
              <a:t>‹#›</a:t>
            </a:fld>
            <a:endParaRPr lang="en-US"/>
          </a:p>
        </p:txBody>
      </p:sp>
    </p:spTree>
    <p:extLst>
      <p:ext uri="{BB962C8B-B14F-4D97-AF65-F5344CB8AC3E}">
        <p14:creationId xmlns:p14="http://schemas.microsoft.com/office/powerpoint/2010/main" val="9268500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7_Title Only">
    <p:spTree>
      <p:nvGrpSpPr>
        <p:cNvPr id="1" name=""/>
        <p:cNvGrpSpPr/>
        <p:nvPr/>
      </p:nvGrpSpPr>
      <p:grpSpPr>
        <a:xfrm>
          <a:off x="0" y="0"/>
          <a:ext cx="0" cy="0"/>
          <a:chOff x="0" y="0"/>
          <a:chExt cx="0" cy="0"/>
        </a:xfrm>
      </p:grpSpPr>
      <p:sp>
        <p:nvSpPr>
          <p:cNvPr id="12" name="Picture Placeholder 3"/>
          <p:cNvSpPr>
            <a:spLocks noGrp="1"/>
          </p:cNvSpPr>
          <p:nvPr>
            <p:ph type="pic" sz="quarter" idx="18"/>
          </p:nvPr>
        </p:nvSpPr>
        <p:spPr>
          <a:xfrm>
            <a:off x="8513610" y="1559024"/>
            <a:ext cx="3023607" cy="1703870"/>
          </a:xfrm>
        </p:spPr>
        <p:txBody>
          <a:bodyPr>
            <a:normAutofit/>
          </a:bodyPr>
          <a:lstStyle>
            <a:lvl1pPr marL="0" indent="0">
              <a:buNone/>
              <a:defRPr sz="1800">
                <a:solidFill>
                  <a:schemeClr val="bg1">
                    <a:lumMod val="65000"/>
                  </a:schemeClr>
                </a:solidFill>
              </a:defRPr>
            </a:lvl1pPr>
          </a:lstStyle>
          <a:p>
            <a:endParaRPr lang="en-US" dirty="0"/>
          </a:p>
        </p:txBody>
      </p:sp>
      <p:sp>
        <p:nvSpPr>
          <p:cNvPr id="5" name="Slide Number Placeholder 4"/>
          <p:cNvSpPr>
            <a:spLocks noGrp="1"/>
          </p:cNvSpPr>
          <p:nvPr>
            <p:ph type="sldNum" sz="quarter" idx="12"/>
          </p:nvPr>
        </p:nvSpPr>
        <p:spPr>
          <a:xfrm>
            <a:off x="11312757" y="6448409"/>
            <a:ext cx="472985" cy="313887"/>
          </a:xfrm>
          <a:prstGeom prst="rect">
            <a:avLst/>
          </a:prstGeom>
        </p:spPr>
        <p:txBody>
          <a:bodyPr/>
          <a:lstStyle/>
          <a:p>
            <a:fld id="{AF64C449-D347-4F01-A372-7C3DE6085B32}" type="slidenum">
              <a:rPr lang="en-US" smtClean="0"/>
              <a:t>‹#›</a:t>
            </a:fld>
            <a:endParaRPr lang="en-US"/>
          </a:p>
        </p:txBody>
      </p:sp>
      <p:sp>
        <p:nvSpPr>
          <p:cNvPr id="8" name="Picture Placeholder 3"/>
          <p:cNvSpPr>
            <a:spLocks noGrp="1"/>
          </p:cNvSpPr>
          <p:nvPr>
            <p:ph type="pic" sz="quarter" idx="16"/>
          </p:nvPr>
        </p:nvSpPr>
        <p:spPr>
          <a:xfrm>
            <a:off x="2098295" y="1559024"/>
            <a:ext cx="3023607" cy="1703870"/>
          </a:xfrm>
        </p:spPr>
        <p:txBody>
          <a:bodyPr>
            <a:normAutofit/>
          </a:bodyPr>
          <a:lstStyle>
            <a:lvl1pPr marL="0" indent="0">
              <a:buNone/>
              <a:defRPr sz="1800">
                <a:solidFill>
                  <a:schemeClr val="bg1">
                    <a:lumMod val="65000"/>
                  </a:schemeClr>
                </a:solidFill>
              </a:defRPr>
            </a:lvl1pPr>
          </a:lstStyle>
          <a:p>
            <a:endParaRPr lang="en-US" dirty="0"/>
          </a:p>
        </p:txBody>
      </p:sp>
      <p:sp>
        <p:nvSpPr>
          <p:cNvPr id="11" name="Picture Placeholder 3"/>
          <p:cNvSpPr>
            <a:spLocks noGrp="1"/>
          </p:cNvSpPr>
          <p:nvPr>
            <p:ph type="pic" sz="quarter" idx="17"/>
          </p:nvPr>
        </p:nvSpPr>
        <p:spPr>
          <a:xfrm>
            <a:off x="5305953" y="1559024"/>
            <a:ext cx="3023607" cy="1703870"/>
          </a:xfrm>
        </p:spPr>
        <p:txBody>
          <a:bodyPr>
            <a:normAutofit/>
          </a:bodyPr>
          <a:lstStyle>
            <a:lvl1pPr marL="0" indent="0">
              <a:buNone/>
              <a:defRPr sz="1800">
                <a:solidFill>
                  <a:schemeClr val="bg1">
                    <a:lumMod val="65000"/>
                  </a:schemeClr>
                </a:solidFill>
              </a:defRPr>
            </a:lvl1pPr>
          </a:lstStyle>
          <a:p>
            <a:endParaRPr lang="en-US" dirty="0"/>
          </a:p>
        </p:txBody>
      </p:sp>
    </p:spTree>
    <p:extLst>
      <p:ext uri="{BB962C8B-B14F-4D97-AF65-F5344CB8AC3E}">
        <p14:creationId xmlns:p14="http://schemas.microsoft.com/office/powerpoint/2010/main" val="154283906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23_Title Only">
    <p:spTree>
      <p:nvGrpSpPr>
        <p:cNvPr id="1" name=""/>
        <p:cNvGrpSpPr/>
        <p:nvPr/>
      </p:nvGrpSpPr>
      <p:grpSpPr>
        <a:xfrm>
          <a:off x="0" y="0"/>
          <a:ext cx="0" cy="0"/>
          <a:chOff x="0" y="0"/>
          <a:chExt cx="0" cy="0"/>
        </a:xfrm>
      </p:grpSpPr>
      <p:sp>
        <p:nvSpPr>
          <p:cNvPr id="8" name="Rectangle 7"/>
          <p:cNvSpPr/>
          <p:nvPr userDrawn="1"/>
        </p:nvSpPr>
        <p:spPr>
          <a:xfrm>
            <a:off x="1" y="0"/>
            <a:ext cx="3904343" cy="6858000"/>
          </a:xfrm>
          <a:prstGeom prst="rect">
            <a:avLst/>
          </a:prstGeom>
          <a:solidFill>
            <a:srgbClr val="181E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Picture Placeholder 3"/>
          <p:cNvSpPr>
            <a:spLocks noGrp="1"/>
          </p:cNvSpPr>
          <p:nvPr>
            <p:ph type="pic" sz="quarter" idx="16"/>
          </p:nvPr>
        </p:nvSpPr>
        <p:spPr>
          <a:xfrm>
            <a:off x="7315200" y="0"/>
            <a:ext cx="4876801" cy="3846286"/>
          </a:xfrm>
        </p:spPr>
        <p:txBody>
          <a:bodyPr>
            <a:normAutofit/>
          </a:bodyPr>
          <a:lstStyle>
            <a:lvl1pPr marL="0" indent="0">
              <a:buNone/>
              <a:defRPr sz="1800">
                <a:solidFill>
                  <a:schemeClr val="bg1">
                    <a:lumMod val="65000"/>
                  </a:schemeClr>
                </a:solidFill>
              </a:defRPr>
            </a:lvl1pPr>
          </a:lstStyle>
          <a:p>
            <a:endParaRPr lang="en-US" dirty="0"/>
          </a:p>
        </p:txBody>
      </p:sp>
      <p:sp>
        <p:nvSpPr>
          <p:cNvPr id="2" name="Title 1"/>
          <p:cNvSpPr>
            <a:spLocks noGrp="1"/>
          </p:cNvSpPr>
          <p:nvPr>
            <p:ph type="title" hasCustomPrompt="1"/>
          </p:nvPr>
        </p:nvSpPr>
        <p:spPr>
          <a:xfrm>
            <a:off x="326571" y="429968"/>
            <a:ext cx="3185887" cy="1920526"/>
          </a:xfrm>
        </p:spPr>
        <p:txBody>
          <a:bodyPr/>
          <a:lstStyle>
            <a:lvl1pPr algn="l">
              <a:defRPr sz="4400">
                <a:solidFill>
                  <a:schemeClr val="bg1"/>
                </a:solidFill>
              </a:defRPr>
            </a:lvl1pPr>
          </a:lstStyle>
          <a:p>
            <a:r>
              <a:rPr lang="en-US" dirty="0"/>
              <a:t>CLICK TO EDIT MASTER TITLE STYLE</a:t>
            </a:r>
          </a:p>
        </p:txBody>
      </p:sp>
      <p:sp>
        <p:nvSpPr>
          <p:cNvPr id="5" name="Slide Number Placeholder 4"/>
          <p:cNvSpPr>
            <a:spLocks noGrp="1"/>
          </p:cNvSpPr>
          <p:nvPr>
            <p:ph type="sldNum" sz="quarter" idx="12"/>
          </p:nvPr>
        </p:nvSpPr>
        <p:spPr>
          <a:xfrm>
            <a:off x="11312757" y="6448409"/>
            <a:ext cx="472985" cy="313887"/>
          </a:xfrm>
          <a:prstGeom prst="rect">
            <a:avLst/>
          </a:prstGeom>
        </p:spPr>
        <p:txBody>
          <a:bodyPr/>
          <a:lstStyle/>
          <a:p>
            <a:fld id="{AF64C449-D347-4F01-A372-7C3DE6085B32}" type="slidenum">
              <a:rPr lang="en-US" smtClean="0"/>
              <a:t>‹#›</a:t>
            </a:fld>
            <a:endParaRPr lang="en-US"/>
          </a:p>
        </p:txBody>
      </p:sp>
      <p:sp>
        <p:nvSpPr>
          <p:cNvPr id="6" name="Content Placeholder 3"/>
          <p:cNvSpPr>
            <a:spLocks noGrp="1"/>
          </p:cNvSpPr>
          <p:nvPr>
            <p:ph sz="quarter" idx="13" hasCustomPrompt="1"/>
          </p:nvPr>
        </p:nvSpPr>
        <p:spPr>
          <a:xfrm>
            <a:off x="326571" y="3592853"/>
            <a:ext cx="2832101" cy="406400"/>
          </a:xfrm>
        </p:spPr>
        <p:txBody>
          <a:bodyPr anchor="ctr">
            <a:noAutofit/>
          </a:bodyPr>
          <a:lstStyle>
            <a:lvl1pPr marL="0" indent="0" algn="l">
              <a:buFont typeface="Arial" panose="020B0604020202020204" pitchFamily="34" charset="0"/>
              <a:buNone/>
              <a:defRPr sz="1400">
                <a:solidFill>
                  <a:schemeClr val="bg1"/>
                </a:solidFill>
              </a:defRPr>
            </a:lvl1pPr>
          </a:lstStyle>
          <a:p>
            <a:pPr lvl="0"/>
            <a:r>
              <a:rPr lang="en-US" dirty="0"/>
              <a:t>CLICK TO EDIT MASTER TEXT STYLES</a:t>
            </a:r>
          </a:p>
        </p:txBody>
      </p:sp>
      <p:sp>
        <p:nvSpPr>
          <p:cNvPr id="10" name="Picture Placeholder 3"/>
          <p:cNvSpPr>
            <a:spLocks noGrp="1"/>
          </p:cNvSpPr>
          <p:nvPr>
            <p:ph type="pic" sz="quarter" idx="15"/>
          </p:nvPr>
        </p:nvSpPr>
        <p:spPr>
          <a:xfrm>
            <a:off x="3904342" y="0"/>
            <a:ext cx="3410857" cy="3846286"/>
          </a:xfrm>
        </p:spPr>
        <p:txBody>
          <a:bodyPr>
            <a:normAutofit/>
          </a:bodyPr>
          <a:lstStyle>
            <a:lvl1pPr marL="0" indent="0">
              <a:buNone/>
              <a:defRPr sz="1800">
                <a:solidFill>
                  <a:schemeClr val="bg1">
                    <a:lumMod val="65000"/>
                  </a:schemeClr>
                </a:solidFill>
              </a:defRPr>
            </a:lvl1pPr>
          </a:lstStyle>
          <a:p>
            <a:endParaRPr lang="en-US" dirty="0"/>
          </a:p>
        </p:txBody>
      </p:sp>
    </p:spTree>
    <p:extLst>
      <p:ext uri="{BB962C8B-B14F-4D97-AF65-F5344CB8AC3E}">
        <p14:creationId xmlns:p14="http://schemas.microsoft.com/office/powerpoint/2010/main" val="156962286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24_Title Only">
    <p:spTree>
      <p:nvGrpSpPr>
        <p:cNvPr id="1" name=""/>
        <p:cNvGrpSpPr/>
        <p:nvPr/>
      </p:nvGrpSpPr>
      <p:grpSpPr>
        <a:xfrm>
          <a:off x="0" y="0"/>
          <a:ext cx="0" cy="0"/>
          <a:chOff x="0" y="0"/>
          <a:chExt cx="0" cy="0"/>
        </a:xfrm>
      </p:grpSpPr>
      <p:sp>
        <p:nvSpPr>
          <p:cNvPr id="11" name="Picture Placeholder 3"/>
          <p:cNvSpPr>
            <a:spLocks noGrp="1"/>
          </p:cNvSpPr>
          <p:nvPr>
            <p:ph type="pic" sz="quarter" idx="16"/>
          </p:nvPr>
        </p:nvSpPr>
        <p:spPr>
          <a:xfrm>
            <a:off x="2" y="0"/>
            <a:ext cx="4347703" cy="6858000"/>
          </a:xfrm>
        </p:spPr>
        <p:txBody>
          <a:bodyPr>
            <a:normAutofit/>
          </a:bodyPr>
          <a:lstStyle>
            <a:lvl1pPr marL="0" indent="0">
              <a:buNone/>
              <a:defRPr sz="1800">
                <a:solidFill>
                  <a:schemeClr val="bg1">
                    <a:lumMod val="65000"/>
                  </a:schemeClr>
                </a:solidFill>
              </a:defRPr>
            </a:lvl1pPr>
          </a:lstStyle>
          <a:p>
            <a:endParaRPr lang="en-US" dirty="0"/>
          </a:p>
        </p:txBody>
      </p:sp>
      <p:sp>
        <p:nvSpPr>
          <p:cNvPr id="5" name="Slide Number Placeholder 4"/>
          <p:cNvSpPr>
            <a:spLocks noGrp="1"/>
          </p:cNvSpPr>
          <p:nvPr>
            <p:ph type="sldNum" sz="quarter" idx="12"/>
          </p:nvPr>
        </p:nvSpPr>
        <p:spPr>
          <a:xfrm>
            <a:off x="11312757" y="6448409"/>
            <a:ext cx="472985" cy="313887"/>
          </a:xfrm>
          <a:prstGeom prst="rect">
            <a:avLst/>
          </a:prstGeom>
        </p:spPr>
        <p:txBody>
          <a:bodyPr/>
          <a:lstStyle/>
          <a:p>
            <a:fld id="{AF64C449-D347-4F01-A372-7C3DE6085B32}" type="slidenum">
              <a:rPr lang="en-US" smtClean="0"/>
              <a:t>‹#›</a:t>
            </a:fld>
            <a:endParaRPr lang="en-US"/>
          </a:p>
        </p:txBody>
      </p:sp>
      <p:sp>
        <p:nvSpPr>
          <p:cNvPr id="14" name="Rectangle 13"/>
          <p:cNvSpPr/>
          <p:nvPr userDrawn="1"/>
        </p:nvSpPr>
        <p:spPr>
          <a:xfrm>
            <a:off x="4347702" y="0"/>
            <a:ext cx="3790867" cy="6858000"/>
          </a:xfrm>
          <a:prstGeom prst="rect">
            <a:avLst/>
          </a:prstGeom>
          <a:solidFill>
            <a:srgbClr val="181E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4578921" y="1967718"/>
            <a:ext cx="3185887" cy="1920526"/>
          </a:xfrm>
        </p:spPr>
        <p:txBody>
          <a:bodyPr/>
          <a:lstStyle>
            <a:lvl1pPr algn="l">
              <a:defRPr sz="4400">
                <a:solidFill>
                  <a:schemeClr val="bg1"/>
                </a:solidFill>
              </a:defRPr>
            </a:lvl1pPr>
          </a:lstStyle>
          <a:p>
            <a:r>
              <a:rPr lang="en-US" dirty="0"/>
              <a:t>CLICK TO EDIT MASTER TITLE STYLE</a:t>
            </a:r>
          </a:p>
        </p:txBody>
      </p:sp>
      <p:sp>
        <p:nvSpPr>
          <p:cNvPr id="6" name="Content Placeholder 3"/>
          <p:cNvSpPr>
            <a:spLocks noGrp="1"/>
          </p:cNvSpPr>
          <p:nvPr>
            <p:ph sz="quarter" idx="13" hasCustomPrompt="1"/>
          </p:nvPr>
        </p:nvSpPr>
        <p:spPr>
          <a:xfrm>
            <a:off x="4578920" y="5130603"/>
            <a:ext cx="2832101" cy="406400"/>
          </a:xfrm>
        </p:spPr>
        <p:txBody>
          <a:bodyPr anchor="ctr">
            <a:noAutofit/>
          </a:bodyPr>
          <a:lstStyle>
            <a:lvl1pPr marL="0" indent="0" algn="l">
              <a:buFont typeface="Arial" panose="020B0604020202020204" pitchFamily="34" charset="0"/>
              <a:buNone/>
              <a:defRPr sz="140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2346061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FA4E2-BD8B-202B-23D8-CA3DC331C1B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657F609-80FB-7684-3BC3-AC1AEEEF36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68A3C63-0715-E877-5BC7-09E684CE2E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423B00B-0ABE-DEC2-C3E7-3C7E498BB4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3655DB-7C01-9292-D8EE-AE406E1082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AA2726B-3EB7-9AB5-E8D3-185923D07C54}"/>
              </a:ext>
            </a:extLst>
          </p:cNvPr>
          <p:cNvSpPr>
            <a:spLocks noGrp="1"/>
          </p:cNvSpPr>
          <p:nvPr>
            <p:ph type="dt" sz="half" idx="10"/>
          </p:nvPr>
        </p:nvSpPr>
        <p:spPr/>
        <p:txBody>
          <a:bodyPr/>
          <a:lstStyle/>
          <a:p>
            <a:fld id="{BA3F041D-B554-4CB5-8990-5A8321653A6A}" type="datetimeFigureOut">
              <a:rPr lang="en-IN" smtClean="0"/>
              <a:t>08-05-2025</a:t>
            </a:fld>
            <a:endParaRPr lang="en-IN"/>
          </a:p>
        </p:txBody>
      </p:sp>
      <p:sp>
        <p:nvSpPr>
          <p:cNvPr id="8" name="Footer Placeholder 7">
            <a:extLst>
              <a:ext uri="{FF2B5EF4-FFF2-40B4-BE49-F238E27FC236}">
                <a16:creationId xmlns:a16="http://schemas.microsoft.com/office/drawing/2014/main" id="{02F7FBEA-AECB-1B14-9D38-E8A7BFE2D59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BBAAB66-C701-3628-B359-FB5707E38DFE}"/>
              </a:ext>
            </a:extLst>
          </p:cNvPr>
          <p:cNvSpPr>
            <a:spLocks noGrp="1"/>
          </p:cNvSpPr>
          <p:nvPr>
            <p:ph type="sldNum" sz="quarter" idx="12"/>
          </p:nvPr>
        </p:nvSpPr>
        <p:spPr/>
        <p:txBody>
          <a:bodyPr/>
          <a:lstStyle/>
          <a:p>
            <a:fld id="{0F239C28-3E35-46FF-9D75-F279FF989AC2}" type="slidenum">
              <a:rPr lang="en-IN" smtClean="0"/>
              <a:t>‹#›</a:t>
            </a:fld>
            <a:endParaRPr lang="en-IN"/>
          </a:p>
        </p:txBody>
      </p:sp>
    </p:spTree>
    <p:extLst>
      <p:ext uri="{BB962C8B-B14F-4D97-AF65-F5344CB8AC3E}">
        <p14:creationId xmlns:p14="http://schemas.microsoft.com/office/powerpoint/2010/main" val="23651955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1_Title Only">
    <p:spTree>
      <p:nvGrpSpPr>
        <p:cNvPr id="1" name=""/>
        <p:cNvGrpSpPr/>
        <p:nvPr/>
      </p:nvGrpSpPr>
      <p:grpSpPr>
        <a:xfrm>
          <a:off x="0" y="0"/>
          <a:ext cx="0" cy="0"/>
          <a:chOff x="0" y="0"/>
          <a:chExt cx="0" cy="0"/>
        </a:xfrm>
      </p:grpSpPr>
      <p:sp>
        <p:nvSpPr>
          <p:cNvPr id="11" name="Picture Placeholder 3"/>
          <p:cNvSpPr>
            <a:spLocks noGrp="1"/>
          </p:cNvSpPr>
          <p:nvPr>
            <p:ph type="pic" sz="quarter" idx="14"/>
          </p:nvPr>
        </p:nvSpPr>
        <p:spPr>
          <a:xfrm>
            <a:off x="0" y="0"/>
            <a:ext cx="12192000" cy="6858000"/>
          </a:xfrm>
        </p:spPr>
        <p:txBody>
          <a:bodyPr>
            <a:normAutofit/>
          </a:bodyPr>
          <a:lstStyle>
            <a:lvl1pPr marL="0" indent="0">
              <a:buNone/>
              <a:defRPr sz="1800">
                <a:solidFill>
                  <a:schemeClr val="bg1">
                    <a:lumMod val="65000"/>
                  </a:schemeClr>
                </a:solidFill>
              </a:defRPr>
            </a:lvl1pPr>
          </a:lstStyle>
          <a:p>
            <a:endParaRPr lang="en-US"/>
          </a:p>
        </p:txBody>
      </p:sp>
      <p:sp>
        <p:nvSpPr>
          <p:cNvPr id="2" name="Title 1"/>
          <p:cNvSpPr>
            <a:spLocks noGrp="1"/>
          </p:cNvSpPr>
          <p:nvPr>
            <p:ph type="title" hasCustomPrompt="1"/>
          </p:nvPr>
        </p:nvSpPr>
        <p:spPr>
          <a:xfrm>
            <a:off x="838200" y="484817"/>
            <a:ext cx="10515600" cy="757130"/>
          </a:xfrm>
        </p:spPr>
        <p:txBody>
          <a:bodyPr/>
          <a:lstStyle/>
          <a:p>
            <a:r>
              <a:rPr lang="en-US" dirty="0"/>
              <a:t>CLICK TO EDIT MASTER TITLE STYLE</a:t>
            </a:r>
          </a:p>
        </p:txBody>
      </p:sp>
      <p:sp>
        <p:nvSpPr>
          <p:cNvPr id="5" name="Slide Number Placeholder 4"/>
          <p:cNvSpPr>
            <a:spLocks noGrp="1"/>
          </p:cNvSpPr>
          <p:nvPr>
            <p:ph type="sldNum" sz="quarter" idx="12"/>
          </p:nvPr>
        </p:nvSpPr>
        <p:spPr>
          <a:xfrm>
            <a:off x="11312757" y="6448409"/>
            <a:ext cx="472985" cy="313887"/>
          </a:xfrm>
          <a:prstGeom prst="rect">
            <a:avLst/>
          </a:prstGeom>
        </p:spPr>
        <p:txBody>
          <a:bodyPr/>
          <a:lstStyle/>
          <a:p>
            <a:fld id="{AF64C449-D347-4F01-A372-7C3DE6085B32}" type="slidenum">
              <a:rPr lang="en-US" smtClean="0"/>
              <a:t>‹#›</a:t>
            </a:fld>
            <a:endParaRPr lang="en-US"/>
          </a:p>
        </p:txBody>
      </p:sp>
      <p:sp>
        <p:nvSpPr>
          <p:cNvPr id="6" name="Content Placeholder 3"/>
          <p:cNvSpPr>
            <a:spLocks noGrp="1"/>
          </p:cNvSpPr>
          <p:nvPr>
            <p:ph sz="quarter" idx="13" hasCustomPrompt="1"/>
          </p:nvPr>
        </p:nvSpPr>
        <p:spPr>
          <a:xfrm>
            <a:off x="3644900" y="1241947"/>
            <a:ext cx="4902200" cy="406400"/>
          </a:xfrm>
        </p:spPr>
        <p:txBody>
          <a:bodyPr anchor="ctr">
            <a:noAutofit/>
          </a:bodyPr>
          <a:lstStyle>
            <a:lvl1pPr marL="0" indent="0" algn="ctr">
              <a:buFont typeface="Arial" panose="020B0604020202020204" pitchFamily="34" charset="0"/>
              <a:buNone/>
              <a:defRPr sz="1400"/>
            </a:lvl1pPr>
          </a:lstStyle>
          <a:p>
            <a:pPr lvl="0"/>
            <a:r>
              <a:rPr lang="en-US" dirty="0"/>
              <a:t>CLICK TO EDIT MASTER TEXT STYLES</a:t>
            </a:r>
          </a:p>
        </p:txBody>
      </p:sp>
      <p:sp>
        <p:nvSpPr>
          <p:cNvPr id="12" name="Picture Placeholder 3"/>
          <p:cNvSpPr>
            <a:spLocks noGrp="1"/>
          </p:cNvSpPr>
          <p:nvPr>
            <p:ph type="pic" sz="quarter" idx="15"/>
          </p:nvPr>
        </p:nvSpPr>
        <p:spPr>
          <a:xfrm>
            <a:off x="987021" y="2334409"/>
            <a:ext cx="2836452" cy="1721886"/>
          </a:xfrm>
        </p:spPr>
        <p:txBody>
          <a:bodyPr>
            <a:normAutofit/>
          </a:bodyPr>
          <a:lstStyle>
            <a:lvl1pPr marL="0" indent="0">
              <a:buNone/>
              <a:defRPr sz="1800">
                <a:solidFill>
                  <a:schemeClr val="bg1">
                    <a:lumMod val="65000"/>
                  </a:schemeClr>
                </a:solidFill>
              </a:defRPr>
            </a:lvl1pPr>
          </a:lstStyle>
          <a:p>
            <a:endParaRPr lang="en-US" dirty="0"/>
          </a:p>
        </p:txBody>
      </p:sp>
      <p:sp>
        <p:nvSpPr>
          <p:cNvPr id="13" name="Picture Placeholder 3"/>
          <p:cNvSpPr>
            <a:spLocks noGrp="1"/>
          </p:cNvSpPr>
          <p:nvPr>
            <p:ph type="pic" sz="quarter" idx="16"/>
          </p:nvPr>
        </p:nvSpPr>
        <p:spPr>
          <a:xfrm>
            <a:off x="4674583" y="2334409"/>
            <a:ext cx="2836452" cy="1721886"/>
          </a:xfrm>
        </p:spPr>
        <p:txBody>
          <a:bodyPr>
            <a:normAutofit/>
          </a:bodyPr>
          <a:lstStyle>
            <a:lvl1pPr marL="0" indent="0">
              <a:buNone/>
              <a:defRPr sz="1800">
                <a:solidFill>
                  <a:schemeClr val="bg1">
                    <a:lumMod val="65000"/>
                  </a:schemeClr>
                </a:solidFill>
              </a:defRPr>
            </a:lvl1pPr>
          </a:lstStyle>
          <a:p>
            <a:endParaRPr lang="en-US" dirty="0"/>
          </a:p>
        </p:txBody>
      </p:sp>
      <p:sp>
        <p:nvSpPr>
          <p:cNvPr id="14" name="Picture Placeholder 3"/>
          <p:cNvSpPr>
            <a:spLocks noGrp="1"/>
          </p:cNvSpPr>
          <p:nvPr>
            <p:ph type="pic" sz="quarter" idx="17"/>
          </p:nvPr>
        </p:nvSpPr>
        <p:spPr>
          <a:xfrm>
            <a:off x="8362143" y="2334409"/>
            <a:ext cx="2836452" cy="1721886"/>
          </a:xfrm>
        </p:spPr>
        <p:txBody>
          <a:bodyPr>
            <a:normAutofit/>
          </a:bodyPr>
          <a:lstStyle>
            <a:lvl1pPr marL="0" indent="0">
              <a:buNone/>
              <a:defRPr sz="1800">
                <a:solidFill>
                  <a:schemeClr val="bg1">
                    <a:lumMod val="65000"/>
                  </a:schemeClr>
                </a:solidFill>
              </a:defRPr>
            </a:lvl1pPr>
          </a:lstStyle>
          <a:p>
            <a:endParaRPr lang="en-US" dirty="0"/>
          </a:p>
        </p:txBody>
      </p:sp>
    </p:spTree>
    <p:extLst>
      <p:ext uri="{BB962C8B-B14F-4D97-AF65-F5344CB8AC3E}">
        <p14:creationId xmlns:p14="http://schemas.microsoft.com/office/powerpoint/2010/main" val="155795087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11" name="Picture Placeholder 3"/>
          <p:cNvSpPr>
            <a:spLocks noGrp="1"/>
          </p:cNvSpPr>
          <p:nvPr>
            <p:ph type="pic" sz="quarter" idx="14"/>
          </p:nvPr>
        </p:nvSpPr>
        <p:spPr>
          <a:xfrm>
            <a:off x="0" y="0"/>
            <a:ext cx="12192000" cy="6858000"/>
          </a:xfrm>
        </p:spPr>
        <p:txBody>
          <a:bodyPr>
            <a:normAutofit/>
          </a:bodyPr>
          <a:lstStyle>
            <a:lvl1pPr marL="0" indent="0">
              <a:buNone/>
              <a:defRPr sz="1800">
                <a:solidFill>
                  <a:schemeClr val="bg1">
                    <a:lumMod val="65000"/>
                  </a:schemeClr>
                </a:solidFill>
              </a:defRPr>
            </a:lvl1pPr>
          </a:lstStyle>
          <a:p>
            <a:endParaRPr lang="en-US"/>
          </a:p>
        </p:txBody>
      </p:sp>
      <p:sp>
        <p:nvSpPr>
          <p:cNvPr id="12" name="Picture Placeholder 3"/>
          <p:cNvSpPr>
            <a:spLocks noGrp="1"/>
          </p:cNvSpPr>
          <p:nvPr>
            <p:ph type="pic" sz="quarter" idx="15"/>
          </p:nvPr>
        </p:nvSpPr>
        <p:spPr>
          <a:xfrm>
            <a:off x="1341375" y="1980324"/>
            <a:ext cx="2663599" cy="2539023"/>
          </a:xfrm>
          <a:prstGeom prst="ellipse">
            <a:avLst/>
          </a:prstGeom>
          <a:noFill/>
        </p:spPr>
        <p:txBody>
          <a:bodyPr>
            <a:normAutofit/>
          </a:bodyPr>
          <a:lstStyle>
            <a:lvl1pPr marL="0" indent="0">
              <a:buNone/>
              <a:defRPr sz="1800">
                <a:solidFill>
                  <a:schemeClr val="bg1">
                    <a:lumMod val="65000"/>
                  </a:schemeClr>
                </a:solidFill>
              </a:defRPr>
            </a:lvl1pPr>
          </a:lstStyle>
          <a:p>
            <a:endParaRPr lang="en-US" dirty="0"/>
          </a:p>
        </p:txBody>
      </p:sp>
      <p:sp>
        <p:nvSpPr>
          <p:cNvPr id="2" name="Title 1"/>
          <p:cNvSpPr>
            <a:spLocks noGrp="1"/>
          </p:cNvSpPr>
          <p:nvPr>
            <p:ph type="title" hasCustomPrompt="1"/>
          </p:nvPr>
        </p:nvSpPr>
        <p:spPr>
          <a:xfrm>
            <a:off x="838200" y="484817"/>
            <a:ext cx="10515600" cy="757130"/>
          </a:xfrm>
        </p:spPr>
        <p:txBody>
          <a:bodyPr/>
          <a:lstStyle/>
          <a:p>
            <a:r>
              <a:rPr lang="en-US" dirty="0"/>
              <a:t>CLICK TO EDIT MASTER TITLE STYLE</a:t>
            </a:r>
          </a:p>
        </p:txBody>
      </p:sp>
      <p:sp>
        <p:nvSpPr>
          <p:cNvPr id="5" name="Slide Number Placeholder 4"/>
          <p:cNvSpPr>
            <a:spLocks noGrp="1"/>
          </p:cNvSpPr>
          <p:nvPr>
            <p:ph type="sldNum" sz="quarter" idx="12"/>
          </p:nvPr>
        </p:nvSpPr>
        <p:spPr>
          <a:xfrm>
            <a:off x="11312757" y="6448409"/>
            <a:ext cx="472985" cy="313887"/>
          </a:xfrm>
          <a:prstGeom prst="rect">
            <a:avLst/>
          </a:prstGeom>
        </p:spPr>
        <p:txBody>
          <a:bodyPr/>
          <a:lstStyle/>
          <a:p>
            <a:fld id="{AF64C449-D347-4F01-A372-7C3DE6085B32}" type="slidenum">
              <a:rPr lang="en-US" smtClean="0"/>
              <a:t>‹#›</a:t>
            </a:fld>
            <a:endParaRPr lang="en-US"/>
          </a:p>
        </p:txBody>
      </p:sp>
      <p:sp>
        <p:nvSpPr>
          <p:cNvPr id="6" name="Content Placeholder 3"/>
          <p:cNvSpPr>
            <a:spLocks noGrp="1"/>
          </p:cNvSpPr>
          <p:nvPr>
            <p:ph sz="quarter" idx="13" hasCustomPrompt="1"/>
          </p:nvPr>
        </p:nvSpPr>
        <p:spPr>
          <a:xfrm>
            <a:off x="3644900" y="1241947"/>
            <a:ext cx="4902200" cy="406400"/>
          </a:xfrm>
        </p:spPr>
        <p:txBody>
          <a:bodyPr anchor="ctr">
            <a:noAutofit/>
          </a:bodyPr>
          <a:lstStyle>
            <a:lvl1pPr marL="0" indent="0" algn="ctr">
              <a:buFont typeface="Arial" panose="020B0604020202020204" pitchFamily="34" charset="0"/>
              <a:buNone/>
              <a:defRPr sz="1400"/>
            </a:lvl1pPr>
          </a:lstStyle>
          <a:p>
            <a:pPr lvl="0"/>
            <a:r>
              <a:rPr lang="en-US" dirty="0"/>
              <a:t>CLICK TO EDIT MASTER TEXT STYLES</a:t>
            </a:r>
          </a:p>
        </p:txBody>
      </p:sp>
    </p:spTree>
    <p:extLst>
      <p:ext uri="{BB962C8B-B14F-4D97-AF65-F5344CB8AC3E}">
        <p14:creationId xmlns:p14="http://schemas.microsoft.com/office/powerpoint/2010/main" val="167671373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0_Title Only">
    <p:spTree>
      <p:nvGrpSpPr>
        <p:cNvPr id="1" name=""/>
        <p:cNvGrpSpPr/>
        <p:nvPr/>
      </p:nvGrpSpPr>
      <p:grpSpPr>
        <a:xfrm>
          <a:off x="0" y="0"/>
          <a:ext cx="0" cy="0"/>
          <a:chOff x="0" y="0"/>
          <a:chExt cx="0" cy="0"/>
        </a:xfrm>
      </p:grpSpPr>
      <p:sp>
        <p:nvSpPr>
          <p:cNvPr id="13" name="Picture Placeholder 3"/>
          <p:cNvSpPr>
            <a:spLocks noGrp="1"/>
          </p:cNvSpPr>
          <p:nvPr>
            <p:ph type="pic" sz="quarter" idx="17"/>
          </p:nvPr>
        </p:nvSpPr>
        <p:spPr>
          <a:xfrm rot="310374" flipH="1">
            <a:off x="10300265" y="2092366"/>
            <a:ext cx="1011980" cy="967555"/>
          </a:xfrm>
          <a:noFill/>
        </p:spPr>
        <p:txBody>
          <a:bodyPr>
            <a:normAutofit/>
          </a:bodyPr>
          <a:lstStyle>
            <a:lvl1pPr marL="0" indent="0">
              <a:buNone/>
              <a:defRPr sz="1800">
                <a:solidFill>
                  <a:schemeClr val="bg1">
                    <a:lumMod val="65000"/>
                  </a:schemeClr>
                </a:solidFill>
              </a:defRPr>
            </a:lvl1pPr>
          </a:lstStyle>
          <a:p>
            <a:endParaRPr lang="en-US" dirty="0"/>
          </a:p>
        </p:txBody>
      </p:sp>
      <p:sp>
        <p:nvSpPr>
          <p:cNvPr id="14" name="Picture Placeholder 3"/>
          <p:cNvSpPr>
            <a:spLocks noGrp="1"/>
          </p:cNvSpPr>
          <p:nvPr>
            <p:ph type="pic" sz="quarter" idx="18"/>
          </p:nvPr>
        </p:nvSpPr>
        <p:spPr>
          <a:xfrm rot="310374" flipH="1">
            <a:off x="10300265" y="4259889"/>
            <a:ext cx="1011980" cy="967555"/>
          </a:xfrm>
          <a:noFill/>
        </p:spPr>
        <p:txBody>
          <a:bodyPr>
            <a:normAutofit/>
          </a:bodyPr>
          <a:lstStyle>
            <a:lvl1pPr marL="0" indent="0">
              <a:buNone/>
              <a:defRPr sz="1800">
                <a:solidFill>
                  <a:schemeClr val="bg1">
                    <a:lumMod val="65000"/>
                  </a:schemeClr>
                </a:solidFill>
              </a:defRPr>
            </a:lvl1pPr>
          </a:lstStyle>
          <a:p>
            <a:endParaRPr lang="en-US" dirty="0"/>
          </a:p>
        </p:txBody>
      </p:sp>
      <p:sp>
        <p:nvSpPr>
          <p:cNvPr id="2" name="Title 1"/>
          <p:cNvSpPr>
            <a:spLocks noGrp="1"/>
          </p:cNvSpPr>
          <p:nvPr>
            <p:ph type="title" hasCustomPrompt="1"/>
          </p:nvPr>
        </p:nvSpPr>
        <p:spPr>
          <a:xfrm>
            <a:off x="838200" y="484817"/>
            <a:ext cx="10515600" cy="757130"/>
          </a:xfrm>
        </p:spPr>
        <p:txBody>
          <a:bodyPr/>
          <a:lstStyle/>
          <a:p>
            <a:r>
              <a:rPr lang="en-US" dirty="0"/>
              <a:t>CLICK TO EDIT MASTER TITLE STYLE</a:t>
            </a:r>
          </a:p>
        </p:txBody>
      </p:sp>
      <p:sp>
        <p:nvSpPr>
          <p:cNvPr id="5" name="Slide Number Placeholder 4"/>
          <p:cNvSpPr>
            <a:spLocks noGrp="1"/>
          </p:cNvSpPr>
          <p:nvPr>
            <p:ph type="sldNum" sz="quarter" idx="12"/>
          </p:nvPr>
        </p:nvSpPr>
        <p:spPr>
          <a:xfrm>
            <a:off x="11312757" y="6448409"/>
            <a:ext cx="472985" cy="313887"/>
          </a:xfrm>
          <a:prstGeom prst="rect">
            <a:avLst/>
          </a:prstGeom>
        </p:spPr>
        <p:txBody>
          <a:bodyPr/>
          <a:lstStyle/>
          <a:p>
            <a:fld id="{AF64C449-D347-4F01-A372-7C3DE6085B32}" type="slidenum">
              <a:rPr lang="en-US" smtClean="0"/>
              <a:t>‹#›</a:t>
            </a:fld>
            <a:endParaRPr lang="en-US"/>
          </a:p>
        </p:txBody>
      </p:sp>
      <p:sp>
        <p:nvSpPr>
          <p:cNvPr id="6" name="Content Placeholder 3"/>
          <p:cNvSpPr>
            <a:spLocks noGrp="1"/>
          </p:cNvSpPr>
          <p:nvPr>
            <p:ph sz="quarter" idx="13" hasCustomPrompt="1"/>
          </p:nvPr>
        </p:nvSpPr>
        <p:spPr>
          <a:xfrm>
            <a:off x="3644900" y="1241947"/>
            <a:ext cx="4902200" cy="406400"/>
          </a:xfrm>
        </p:spPr>
        <p:txBody>
          <a:bodyPr anchor="ctr">
            <a:noAutofit/>
          </a:bodyPr>
          <a:lstStyle>
            <a:lvl1pPr marL="0" indent="0" algn="ctr">
              <a:buFont typeface="Arial" panose="020B0604020202020204" pitchFamily="34" charset="0"/>
              <a:buNone/>
              <a:defRPr sz="1400"/>
            </a:lvl1pPr>
          </a:lstStyle>
          <a:p>
            <a:pPr lvl="0"/>
            <a:r>
              <a:rPr lang="en-US" dirty="0"/>
              <a:t>CLICK TO EDIT MASTER TEXT STYLES</a:t>
            </a:r>
          </a:p>
        </p:txBody>
      </p:sp>
      <p:sp>
        <p:nvSpPr>
          <p:cNvPr id="11" name="Picture Placeholder 3"/>
          <p:cNvSpPr>
            <a:spLocks noGrp="1"/>
          </p:cNvSpPr>
          <p:nvPr>
            <p:ph type="pic" sz="quarter" idx="15"/>
          </p:nvPr>
        </p:nvSpPr>
        <p:spPr>
          <a:xfrm rot="21289626">
            <a:off x="888743" y="2092367"/>
            <a:ext cx="1011980" cy="967555"/>
          </a:xfrm>
          <a:noFill/>
        </p:spPr>
        <p:txBody>
          <a:bodyPr>
            <a:normAutofit/>
          </a:bodyPr>
          <a:lstStyle>
            <a:lvl1pPr marL="0" indent="0">
              <a:buNone/>
              <a:defRPr sz="1800">
                <a:solidFill>
                  <a:schemeClr val="bg1">
                    <a:lumMod val="65000"/>
                  </a:schemeClr>
                </a:solidFill>
              </a:defRPr>
            </a:lvl1pPr>
          </a:lstStyle>
          <a:p>
            <a:endParaRPr lang="en-US" dirty="0"/>
          </a:p>
        </p:txBody>
      </p:sp>
      <p:sp>
        <p:nvSpPr>
          <p:cNvPr id="12" name="Picture Placeholder 3"/>
          <p:cNvSpPr>
            <a:spLocks noGrp="1"/>
          </p:cNvSpPr>
          <p:nvPr>
            <p:ph type="pic" sz="quarter" idx="16"/>
          </p:nvPr>
        </p:nvSpPr>
        <p:spPr>
          <a:xfrm rot="21289626">
            <a:off x="888743" y="4259890"/>
            <a:ext cx="1011980" cy="967555"/>
          </a:xfrm>
          <a:noFill/>
        </p:spPr>
        <p:txBody>
          <a:bodyPr>
            <a:normAutofit/>
          </a:bodyPr>
          <a:lstStyle>
            <a:lvl1pPr marL="0" indent="0">
              <a:buNone/>
              <a:defRPr sz="1800">
                <a:solidFill>
                  <a:schemeClr val="bg1">
                    <a:lumMod val="65000"/>
                  </a:schemeClr>
                </a:solidFill>
              </a:defRPr>
            </a:lvl1pPr>
          </a:lstStyle>
          <a:p>
            <a:endParaRPr lang="en-US" dirty="0"/>
          </a:p>
        </p:txBody>
      </p:sp>
    </p:spTree>
    <p:extLst>
      <p:ext uri="{BB962C8B-B14F-4D97-AF65-F5344CB8AC3E}">
        <p14:creationId xmlns:p14="http://schemas.microsoft.com/office/powerpoint/2010/main" val="136189897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9_Title Only">
    <p:spTree>
      <p:nvGrpSpPr>
        <p:cNvPr id="1" name=""/>
        <p:cNvGrpSpPr/>
        <p:nvPr/>
      </p:nvGrpSpPr>
      <p:grpSpPr>
        <a:xfrm>
          <a:off x="0" y="0"/>
          <a:ext cx="0" cy="0"/>
          <a:chOff x="0" y="0"/>
          <a:chExt cx="0" cy="0"/>
        </a:xfrm>
      </p:grpSpPr>
      <p:sp>
        <p:nvSpPr>
          <p:cNvPr id="15" name="Picture Placeholder 3"/>
          <p:cNvSpPr>
            <a:spLocks noGrp="1"/>
          </p:cNvSpPr>
          <p:nvPr>
            <p:ph type="pic" sz="quarter" idx="15"/>
          </p:nvPr>
        </p:nvSpPr>
        <p:spPr>
          <a:xfrm>
            <a:off x="1319860" y="2348797"/>
            <a:ext cx="1573445" cy="2124020"/>
          </a:xfrm>
        </p:spPr>
        <p:txBody>
          <a:bodyPr>
            <a:normAutofit/>
          </a:bodyPr>
          <a:lstStyle>
            <a:lvl1pPr marL="0" indent="0">
              <a:buNone/>
              <a:defRPr sz="1800">
                <a:solidFill>
                  <a:schemeClr val="bg1">
                    <a:lumMod val="65000"/>
                  </a:schemeClr>
                </a:solidFill>
              </a:defRPr>
            </a:lvl1pPr>
          </a:lstStyle>
          <a:p>
            <a:endParaRPr lang="en-US" dirty="0"/>
          </a:p>
        </p:txBody>
      </p:sp>
      <p:sp>
        <p:nvSpPr>
          <p:cNvPr id="16" name="Picture Placeholder 3"/>
          <p:cNvSpPr>
            <a:spLocks noGrp="1"/>
          </p:cNvSpPr>
          <p:nvPr>
            <p:ph type="pic" sz="quarter" idx="16"/>
          </p:nvPr>
        </p:nvSpPr>
        <p:spPr>
          <a:xfrm>
            <a:off x="4088664" y="2348797"/>
            <a:ext cx="1573445" cy="2124020"/>
          </a:xfrm>
        </p:spPr>
        <p:txBody>
          <a:bodyPr>
            <a:normAutofit/>
          </a:bodyPr>
          <a:lstStyle>
            <a:lvl1pPr marL="0" indent="0">
              <a:buNone/>
              <a:defRPr sz="1800">
                <a:solidFill>
                  <a:schemeClr val="bg1">
                    <a:lumMod val="65000"/>
                  </a:schemeClr>
                </a:solidFill>
              </a:defRPr>
            </a:lvl1pPr>
          </a:lstStyle>
          <a:p>
            <a:endParaRPr lang="en-US" dirty="0"/>
          </a:p>
        </p:txBody>
      </p:sp>
      <p:sp>
        <p:nvSpPr>
          <p:cNvPr id="17" name="Picture Placeholder 3"/>
          <p:cNvSpPr>
            <a:spLocks noGrp="1"/>
          </p:cNvSpPr>
          <p:nvPr>
            <p:ph type="pic" sz="quarter" idx="17"/>
          </p:nvPr>
        </p:nvSpPr>
        <p:spPr>
          <a:xfrm>
            <a:off x="6857468" y="2348797"/>
            <a:ext cx="1573445" cy="2124020"/>
          </a:xfrm>
        </p:spPr>
        <p:txBody>
          <a:bodyPr>
            <a:normAutofit/>
          </a:bodyPr>
          <a:lstStyle>
            <a:lvl1pPr marL="0" indent="0">
              <a:buNone/>
              <a:defRPr sz="1800">
                <a:solidFill>
                  <a:schemeClr val="bg1">
                    <a:lumMod val="65000"/>
                  </a:schemeClr>
                </a:solidFill>
              </a:defRPr>
            </a:lvl1pPr>
          </a:lstStyle>
          <a:p>
            <a:endParaRPr lang="en-US" dirty="0"/>
          </a:p>
        </p:txBody>
      </p:sp>
      <p:sp>
        <p:nvSpPr>
          <p:cNvPr id="18" name="Picture Placeholder 3"/>
          <p:cNvSpPr>
            <a:spLocks noGrp="1"/>
          </p:cNvSpPr>
          <p:nvPr>
            <p:ph type="pic" sz="quarter" idx="18"/>
          </p:nvPr>
        </p:nvSpPr>
        <p:spPr>
          <a:xfrm>
            <a:off x="9626271" y="2348797"/>
            <a:ext cx="1573445" cy="2124020"/>
          </a:xfrm>
        </p:spPr>
        <p:txBody>
          <a:bodyPr>
            <a:normAutofit/>
          </a:bodyPr>
          <a:lstStyle>
            <a:lvl1pPr marL="0" indent="0">
              <a:buNone/>
              <a:defRPr sz="1800">
                <a:solidFill>
                  <a:schemeClr val="bg1">
                    <a:lumMod val="65000"/>
                  </a:schemeClr>
                </a:solidFill>
              </a:defRPr>
            </a:lvl1pPr>
          </a:lstStyle>
          <a:p>
            <a:endParaRPr lang="en-US" dirty="0"/>
          </a:p>
        </p:txBody>
      </p:sp>
      <p:sp>
        <p:nvSpPr>
          <p:cNvPr id="2" name="Title 1"/>
          <p:cNvSpPr>
            <a:spLocks noGrp="1"/>
          </p:cNvSpPr>
          <p:nvPr>
            <p:ph type="title" hasCustomPrompt="1"/>
          </p:nvPr>
        </p:nvSpPr>
        <p:spPr>
          <a:xfrm>
            <a:off x="838200" y="484817"/>
            <a:ext cx="10515600" cy="757130"/>
          </a:xfrm>
        </p:spPr>
        <p:txBody>
          <a:bodyPr/>
          <a:lstStyle/>
          <a:p>
            <a:r>
              <a:rPr lang="en-US" dirty="0"/>
              <a:t>CLICK TO EDIT MASTER TITLE STYLE</a:t>
            </a:r>
          </a:p>
        </p:txBody>
      </p:sp>
      <p:sp>
        <p:nvSpPr>
          <p:cNvPr id="5" name="Slide Number Placeholder 4"/>
          <p:cNvSpPr>
            <a:spLocks noGrp="1"/>
          </p:cNvSpPr>
          <p:nvPr>
            <p:ph type="sldNum" sz="quarter" idx="12"/>
          </p:nvPr>
        </p:nvSpPr>
        <p:spPr>
          <a:xfrm>
            <a:off x="11312757" y="6448409"/>
            <a:ext cx="472985" cy="313887"/>
          </a:xfrm>
          <a:prstGeom prst="rect">
            <a:avLst/>
          </a:prstGeom>
        </p:spPr>
        <p:txBody>
          <a:bodyPr/>
          <a:lstStyle/>
          <a:p>
            <a:fld id="{AF64C449-D347-4F01-A372-7C3DE6085B32}" type="slidenum">
              <a:rPr lang="en-US" smtClean="0"/>
              <a:t>‹#›</a:t>
            </a:fld>
            <a:endParaRPr lang="en-US"/>
          </a:p>
        </p:txBody>
      </p:sp>
      <p:sp>
        <p:nvSpPr>
          <p:cNvPr id="6" name="Content Placeholder 3"/>
          <p:cNvSpPr>
            <a:spLocks noGrp="1"/>
          </p:cNvSpPr>
          <p:nvPr>
            <p:ph sz="quarter" idx="13" hasCustomPrompt="1"/>
          </p:nvPr>
        </p:nvSpPr>
        <p:spPr>
          <a:xfrm>
            <a:off x="3644900" y="1241947"/>
            <a:ext cx="4902200" cy="406400"/>
          </a:xfrm>
        </p:spPr>
        <p:txBody>
          <a:bodyPr anchor="ctr">
            <a:noAutofit/>
          </a:bodyPr>
          <a:lstStyle>
            <a:lvl1pPr marL="0" indent="0" algn="ctr">
              <a:buFont typeface="Arial" panose="020B0604020202020204" pitchFamily="34" charset="0"/>
              <a:buNone/>
              <a:defRPr sz="1400"/>
            </a:lvl1pPr>
          </a:lstStyle>
          <a:p>
            <a:pPr lvl="0"/>
            <a:r>
              <a:rPr lang="en-US" dirty="0"/>
              <a:t>CLICK TO EDIT MASTER TEXT STYLES</a:t>
            </a:r>
          </a:p>
        </p:txBody>
      </p:sp>
      <p:sp>
        <p:nvSpPr>
          <p:cNvPr id="7" name="Rectangle 6"/>
          <p:cNvSpPr/>
          <p:nvPr userDrawn="1"/>
        </p:nvSpPr>
        <p:spPr>
          <a:xfrm>
            <a:off x="964877" y="2016199"/>
            <a:ext cx="2283411" cy="2789221"/>
          </a:xfrm>
          <a:prstGeom prst="rect">
            <a:avLst/>
          </a:prstGeom>
          <a:noFill/>
          <a:ln w="571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p:cNvSpPr/>
          <p:nvPr userDrawn="1"/>
        </p:nvSpPr>
        <p:spPr>
          <a:xfrm>
            <a:off x="3733681" y="2016199"/>
            <a:ext cx="2283411" cy="2789221"/>
          </a:xfrm>
          <a:prstGeom prst="rect">
            <a:avLst/>
          </a:prstGeom>
          <a:noFill/>
          <a:ln w="571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ectangle 10"/>
          <p:cNvSpPr/>
          <p:nvPr userDrawn="1"/>
        </p:nvSpPr>
        <p:spPr>
          <a:xfrm>
            <a:off x="6502485" y="2016199"/>
            <a:ext cx="2283411" cy="2789221"/>
          </a:xfrm>
          <a:prstGeom prst="rect">
            <a:avLst/>
          </a:prstGeom>
          <a:noFill/>
          <a:ln w="571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Rectangle 12"/>
          <p:cNvSpPr/>
          <p:nvPr userDrawn="1"/>
        </p:nvSpPr>
        <p:spPr>
          <a:xfrm>
            <a:off x="9271289" y="2016199"/>
            <a:ext cx="2283411" cy="2789221"/>
          </a:xfrm>
          <a:prstGeom prst="rect">
            <a:avLst/>
          </a:prstGeom>
          <a:noFill/>
          <a:ln w="571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02550687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8_Title Only">
    <p:spTree>
      <p:nvGrpSpPr>
        <p:cNvPr id="1" name=""/>
        <p:cNvGrpSpPr/>
        <p:nvPr/>
      </p:nvGrpSpPr>
      <p:grpSpPr>
        <a:xfrm>
          <a:off x="0" y="0"/>
          <a:ext cx="0" cy="0"/>
          <a:chOff x="0" y="0"/>
          <a:chExt cx="0" cy="0"/>
        </a:xfrm>
      </p:grpSpPr>
      <p:sp>
        <p:nvSpPr>
          <p:cNvPr id="14" name="Picture Placeholder 13"/>
          <p:cNvSpPr>
            <a:spLocks noGrp="1"/>
          </p:cNvSpPr>
          <p:nvPr>
            <p:ph type="pic" sz="quarter" idx="18"/>
          </p:nvPr>
        </p:nvSpPr>
        <p:spPr>
          <a:xfrm>
            <a:off x="8920092" y="2404826"/>
            <a:ext cx="2189016" cy="1887080"/>
          </a:xfrm>
          <a:custGeom>
            <a:avLst/>
            <a:gdLst>
              <a:gd name="connsiteX0" fmla="*/ 1259179 w 3723179"/>
              <a:gd name="connsiteY0" fmla="*/ 679179 h 3209633"/>
              <a:gd name="connsiteX1" fmla="*/ 2477108 w 3723179"/>
              <a:gd name="connsiteY1" fmla="*/ 679179 h 3209633"/>
              <a:gd name="connsiteX2" fmla="*/ 2938118 w 3723179"/>
              <a:gd name="connsiteY2" fmla="*/ 1601199 h 3209633"/>
              <a:gd name="connsiteX3" fmla="*/ 2477108 w 3723179"/>
              <a:gd name="connsiteY3" fmla="*/ 2523219 h 3209633"/>
              <a:gd name="connsiteX4" fmla="*/ 1259179 w 3723179"/>
              <a:gd name="connsiteY4" fmla="*/ 2523219 h 3209633"/>
              <a:gd name="connsiteX5" fmla="*/ 798169 w 3723179"/>
              <a:gd name="connsiteY5" fmla="*/ 1601199 h 3209633"/>
              <a:gd name="connsiteX6" fmla="*/ 896916 w 3723179"/>
              <a:gd name="connsiteY6" fmla="*/ 176786 h 3209633"/>
              <a:gd name="connsiteX7" fmla="*/ 186029 w 3723179"/>
              <a:gd name="connsiteY7" fmla="*/ 1598559 h 3209633"/>
              <a:gd name="connsiteX8" fmla="*/ 896916 w 3723179"/>
              <a:gd name="connsiteY8" fmla="*/ 3020332 h 3209633"/>
              <a:gd name="connsiteX9" fmla="*/ 2812702 w 3723179"/>
              <a:gd name="connsiteY9" fmla="*/ 3020332 h 3209633"/>
              <a:gd name="connsiteX10" fmla="*/ 3523589 w 3723179"/>
              <a:gd name="connsiteY10" fmla="*/ 1598559 h 3209633"/>
              <a:gd name="connsiteX11" fmla="*/ 2812702 w 3723179"/>
              <a:gd name="connsiteY11" fmla="*/ 176786 h 3209633"/>
              <a:gd name="connsiteX12" fmla="*/ 802409 w 3723179"/>
              <a:gd name="connsiteY12" fmla="*/ 0 h 3209633"/>
              <a:gd name="connsiteX13" fmla="*/ 2920770 w 3723179"/>
              <a:gd name="connsiteY13" fmla="*/ 0 h 3209633"/>
              <a:gd name="connsiteX14" fmla="*/ 3723179 w 3723179"/>
              <a:gd name="connsiteY14" fmla="*/ 1604817 h 3209633"/>
              <a:gd name="connsiteX15" fmla="*/ 2920770 w 3723179"/>
              <a:gd name="connsiteY15" fmla="*/ 3209633 h 3209633"/>
              <a:gd name="connsiteX16" fmla="*/ 802409 w 3723179"/>
              <a:gd name="connsiteY16" fmla="*/ 3209633 h 3209633"/>
              <a:gd name="connsiteX17" fmla="*/ 0 w 3723179"/>
              <a:gd name="connsiteY17" fmla="*/ 1604817 h 3209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23179" h="3209633">
                <a:moveTo>
                  <a:pt x="1259179" y="679179"/>
                </a:moveTo>
                <a:lnTo>
                  <a:pt x="2477108" y="679179"/>
                </a:lnTo>
                <a:lnTo>
                  <a:pt x="2938118" y="1601199"/>
                </a:lnTo>
                <a:lnTo>
                  <a:pt x="2477108" y="2523219"/>
                </a:lnTo>
                <a:lnTo>
                  <a:pt x="1259179" y="2523219"/>
                </a:lnTo>
                <a:lnTo>
                  <a:pt x="798169" y="1601199"/>
                </a:lnTo>
                <a:close/>
                <a:moveTo>
                  <a:pt x="896916" y="176786"/>
                </a:moveTo>
                <a:lnTo>
                  <a:pt x="186029" y="1598559"/>
                </a:lnTo>
                <a:lnTo>
                  <a:pt x="896916" y="3020332"/>
                </a:lnTo>
                <a:lnTo>
                  <a:pt x="2812702" y="3020332"/>
                </a:lnTo>
                <a:lnTo>
                  <a:pt x="3523589" y="1598559"/>
                </a:lnTo>
                <a:lnTo>
                  <a:pt x="2812702" y="176786"/>
                </a:lnTo>
                <a:close/>
                <a:moveTo>
                  <a:pt x="802409" y="0"/>
                </a:moveTo>
                <a:lnTo>
                  <a:pt x="2920770" y="0"/>
                </a:lnTo>
                <a:lnTo>
                  <a:pt x="3723179" y="1604817"/>
                </a:lnTo>
                <a:lnTo>
                  <a:pt x="2920770" y="3209633"/>
                </a:lnTo>
                <a:lnTo>
                  <a:pt x="802409" y="3209633"/>
                </a:lnTo>
                <a:lnTo>
                  <a:pt x="0" y="1604817"/>
                </a:lnTo>
                <a:close/>
              </a:path>
            </a:pathLst>
          </a:custGeom>
          <a:noFill/>
          <a:ln>
            <a:noFill/>
          </a:ln>
        </p:spPr>
        <p:txBody>
          <a:bodyPr wrap="square">
            <a:noAutofit/>
          </a:bodyPr>
          <a:lstStyle>
            <a:lvl1pPr marL="0" indent="0">
              <a:buNone/>
              <a:defRPr sz="1800">
                <a:solidFill>
                  <a:schemeClr val="bg1">
                    <a:lumMod val="65000"/>
                  </a:schemeClr>
                </a:solidFill>
              </a:defRPr>
            </a:lvl1pPr>
          </a:lstStyle>
          <a:p>
            <a:endParaRPr lang="en-US" dirty="0"/>
          </a:p>
        </p:txBody>
      </p:sp>
      <p:sp>
        <p:nvSpPr>
          <p:cNvPr id="2" name="Title 1"/>
          <p:cNvSpPr>
            <a:spLocks noGrp="1"/>
          </p:cNvSpPr>
          <p:nvPr>
            <p:ph type="title" hasCustomPrompt="1"/>
          </p:nvPr>
        </p:nvSpPr>
        <p:spPr>
          <a:xfrm>
            <a:off x="838200" y="484817"/>
            <a:ext cx="10515600" cy="757130"/>
          </a:xfrm>
        </p:spPr>
        <p:txBody>
          <a:bodyPr/>
          <a:lstStyle/>
          <a:p>
            <a:r>
              <a:rPr lang="en-US" dirty="0"/>
              <a:t>CLICK TO EDIT MASTER TITLE STYLE</a:t>
            </a:r>
          </a:p>
        </p:txBody>
      </p:sp>
      <p:sp>
        <p:nvSpPr>
          <p:cNvPr id="5" name="Slide Number Placeholder 4"/>
          <p:cNvSpPr>
            <a:spLocks noGrp="1"/>
          </p:cNvSpPr>
          <p:nvPr>
            <p:ph type="sldNum" sz="quarter" idx="12"/>
          </p:nvPr>
        </p:nvSpPr>
        <p:spPr>
          <a:xfrm>
            <a:off x="11312757" y="6448409"/>
            <a:ext cx="472985" cy="313887"/>
          </a:xfrm>
          <a:prstGeom prst="rect">
            <a:avLst/>
          </a:prstGeom>
        </p:spPr>
        <p:txBody>
          <a:bodyPr/>
          <a:lstStyle/>
          <a:p>
            <a:fld id="{AF64C449-D347-4F01-A372-7C3DE6085B32}" type="slidenum">
              <a:rPr lang="en-US" smtClean="0"/>
              <a:t>‹#›</a:t>
            </a:fld>
            <a:endParaRPr lang="en-US"/>
          </a:p>
        </p:txBody>
      </p:sp>
      <p:sp>
        <p:nvSpPr>
          <p:cNvPr id="6" name="Content Placeholder 3"/>
          <p:cNvSpPr>
            <a:spLocks noGrp="1"/>
          </p:cNvSpPr>
          <p:nvPr>
            <p:ph sz="quarter" idx="13" hasCustomPrompt="1"/>
          </p:nvPr>
        </p:nvSpPr>
        <p:spPr>
          <a:xfrm>
            <a:off x="3644900" y="1241947"/>
            <a:ext cx="4902200" cy="406400"/>
          </a:xfrm>
        </p:spPr>
        <p:txBody>
          <a:bodyPr anchor="ctr">
            <a:noAutofit/>
          </a:bodyPr>
          <a:lstStyle>
            <a:lvl1pPr marL="0" indent="0" algn="ctr">
              <a:buFont typeface="Arial" panose="020B0604020202020204" pitchFamily="34" charset="0"/>
              <a:buNone/>
              <a:defRPr sz="1400"/>
            </a:lvl1pPr>
          </a:lstStyle>
          <a:p>
            <a:pPr lvl="0"/>
            <a:r>
              <a:rPr lang="en-US" dirty="0"/>
              <a:t>CLICK TO EDIT MASTER TEXT STYLES</a:t>
            </a:r>
          </a:p>
        </p:txBody>
      </p:sp>
      <p:sp>
        <p:nvSpPr>
          <p:cNvPr id="11" name="Picture Placeholder 10"/>
          <p:cNvSpPr>
            <a:spLocks noGrp="1"/>
          </p:cNvSpPr>
          <p:nvPr>
            <p:ph type="pic" sz="quarter" idx="15"/>
          </p:nvPr>
        </p:nvSpPr>
        <p:spPr>
          <a:xfrm>
            <a:off x="1082891" y="2404826"/>
            <a:ext cx="2189016" cy="1887080"/>
          </a:xfrm>
          <a:custGeom>
            <a:avLst/>
            <a:gdLst>
              <a:gd name="connsiteX0" fmla="*/ 1259179 w 3723179"/>
              <a:gd name="connsiteY0" fmla="*/ 679179 h 3209633"/>
              <a:gd name="connsiteX1" fmla="*/ 2477108 w 3723179"/>
              <a:gd name="connsiteY1" fmla="*/ 679179 h 3209633"/>
              <a:gd name="connsiteX2" fmla="*/ 2938118 w 3723179"/>
              <a:gd name="connsiteY2" fmla="*/ 1601199 h 3209633"/>
              <a:gd name="connsiteX3" fmla="*/ 2477108 w 3723179"/>
              <a:gd name="connsiteY3" fmla="*/ 2523219 h 3209633"/>
              <a:gd name="connsiteX4" fmla="*/ 1259179 w 3723179"/>
              <a:gd name="connsiteY4" fmla="*/ 2523219 h 3209633"/>
              <a:gd name="connsiteX5" fmla="*/ 798169 w 3723179"/>
              <a:gd name="connsiteY5" fmla="*/ 1601199 h 3209633"/>
              <a:gd name="connsiteX6" fmla="*/ 896916 w 3723179"/>
              <a:gd name="connsiteY6" fmla="*/ 176786 h 3209633"/>
              <a:gd name="connsiteX7" fmla="*/ 186029 w 3723179"/>
              <a:gd name="connsiteY7" fmla="*/ 1598559 h 3209633"/>
              <a:gd name="connsiteX8" fmla="*/ 896916 w 3723179"/>
              <a:gd name="connsiteY8" fmla="*/ 3020332 h 3209633"/>
              <a:gd name="connsiteX9" fmla="*/ 2812702 w 3723179"/>
              <a:gd name="connsiteY9" fmla="*/ 3020332 h 3209633"/>
              <a:gd name="connsiteX10" fmla="*/ 3523589 w 3723179"/>
              <a:gd name="connsiteY10" fmla="*/ 1598559 h 3209633"/>
              <a:gd name="connsiteX11" fmla="*/ 2812702 w 3723179"/>
              <a:gd name="connsiteY11" fmla="*/ 176786 h 3209633"/>
              <a:gd name="connsiteX12" fmla="*/ 802409 w 3723179"/>
              <a:gd name="connsiteY12" fmla="*/ 0 h 3209633"/>
              <a:gd name="connsiteX13" fmla="*/ 2920770 w 3723179"/>
              <a:gd name="connsiteY13" fmla="*/ 0 h 3209633"/>
              <a:gd name="connsiteX14" fmla="*/ 3723179 w 3723179"/>
              <a:gd name="connsiteY14" fmla="*/ 1604817 h 3209633"/>
              <a:gd name="connsiteX15" fmla="*/ 2920770 w 3723179"/>
              <a:gd name="connsiteY15" fmla="*/ 3209633 h 3209633"/>
              <a:gd name="connsiteX16" fmla="*/ 802409 w 3723179"/>
              <a:gd name="connsiteY16" fmla="*/ 3209633 h 3209633"/>
              <a:gd name="connsiteX17" fmla="*/ 0 w 3723179"/>
              <a:gd name="connsiteY17" fmla="*/ 1604817 h 3209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23179" h="3209633">
                <a:moveTo>
                  <a:pt x="1259179" y="679179"/>
                </a:moveTo>
                <a:lnTo>
                  <a:pt x="2477108" y="679179"/>
                </a:lnTo>
                <a:lnTo>
                  <a:pt x="2938118" y="1601199"/>
                </a:lnTo>
                <a:lnTo>
                  <a:pt x="2477108" y="2523219"/>
                </a:lnTo>
                <a:lnTo>
                  <a:pt x="1259179" y="2523219"/>
                </a:lnTo>
                <a:lnTo>
                  <a:pt x="798169" y="1601199"/>
                </a:lnTo>
                <a:close/>
                <a:moveTo>
                  <a:pt x="896916" y="176786"/>
                </a:moveTo>
                <a:lnTo>
                  <a:pt x="186029" y="1598559"/>
                </a:lnTo>
                <a:lnTo>
                  <a:pt x="896916" y="3020332"/>
                </a:lnTo>
                <a:lnTo>
                  <a:pt x="2812702" y="3020332"/>
                </a:lnTo>
                <a:lnTo>
                  <a:pt x="3523589" y="1598559"/>
                </a:lnTo>
                <a:lnTo>
                  <a:pt x="2812702" y="176786"/>
                </a:lnTo>
                <a:close/>
                <a:moveTo>
                  <a:pt x="802409" y="0"/>
                </a:moveTo>
                <a:lnTo>
                  <a:pt x="2920770" y="0"/>
                </a:lnTo>
                <a:lnTo>
                  <a:pt x="3723179" y="1604817"/>
                </a:lnTo>
                <a:lnTo>
                  <a:pt x="2920770" y="3209633"/>
                </a:lnTo>
                <a:lnTo>
                  <a:pt x="802409" y="3209633"/>
                </a:lnTo>
                <a:lnTo>
                  <a:pt x="0" y="1604817"/>
                </a:lnTo>
                <a:close/>
              </a:path>
            </a:pathLst>
          </a:custGeom>
          <a:noFill/>
          <a:ln>
            <a:noFill/>
          </a:ln>
        </p:spPr>
        <p:txBody>
          <a:bodyPr wrap="square">
            <a:noAutofit/>
          </a:bodyPr>
          <a:lstStyle>
            <a:lvl1pPr marL="0" indent="0">
              <a:buNone/>
              <a:defRPr sz="1800">
                <a:solidFill>
                  <a:schemeClr val="bg1">
                    <a:lumMod val="65000"/>
                  </a:schemeClr>
                </a:solidFill>
              </a:defRPr>
            </a:lvl1pPr>
          </a:lstStyle>
          <a:p>
            <a:endParaRPr lang="en-US" dirty="0"/>
          </a:p>
        </p:txBody>
      </p:sp>
      <p:sp>
        <p:nvSpPr>
          <p:cNvPr id="12" name="Picture Placeholder 11"/>
          <p:cNvSpPr>
            <a:spLocks noGrp="1"/>
          </p:cNvSpPr>
          <p:nvPr>
            <p:ph type="pic" sz="quarter" idx="16"/>
          </p:nvPr>
        </p:nvSpPr>
        <p:spPr>
          <a:xfrm>
            <a:off x="3695292" y="2404826"/>
            <a:ext cx="2189016" cy="1887080"/>
          </a:xfrm>
          <a:custGeom>
            <a:avLst/>
            <a:gdLst>
              <a:gd name="connsiteX0" fmla="*/ 1259179 w 3723179"/>
              <a:gd name="connsiteY0" fmla="*/ 679179 h 3209633"/>
              <a:gd name="connsiteX1" fmla="*/ 2477108 w 3723179"/>
              <a:gd name="connsiteY1" fmla="*/ 679179 h 3209633"/>
              <a:gd name="connsiteX2" fmla="*/ 2938118 w 3723179"/>
              <a:gd name="connsiteY2" fmla="*/ 1601199 h 3209633"/>
              <a:gd name="connsiteX3" fmla="*/ 2477108 w 3723179"/>
              <a:gd name="connsiteY3" fmla="*/ 2523219 h 3209633"/>
              <a:gd name="connsiteX4" fmla="*/ 1259179 w 3723179"/>
              <a:gd name="connsiteY4" fmla="*/ 2523219 h 3209633"/>
              <a:gd name="connsiteX5" fmla="*/ 798169 w 3723179"/>
              <a:gd name="connsiteY5" fmla="*/ 1601199 h 3209633"/>
              <a:gd name="connsiteX6" fmla="*/ 896916 w 3723179"/>
              <a:gd name="connsiteY6" fmla="*/ 176786 h 3209633"/>
              <a:gd name="connsiteX7" fmla="*/ 186029 w 3723179"/>
              <a:gd name="connsiteY7" fmla="*/ 1598559 h 3209633"/>
              <a:gd name="connsiteX8" fmla="*/ 896916 w 3723179"/>
              <a:gd name="connsiteY8" fmla="*/ 3020332 h 3209633"/>
              <a:gd name="connsiteX9" fmla="*/ 2812702 w 3723179"/>
              <a:gd name="connsiteY9" fmla="*/ 3020332 h 3209633"/>
              <a:gd name="connsiteX10" fmla="*/ 3523589 w 3723179"/>
              <a:gd name="connsiteY10" fmla="*/ 1598559 h 3209633"/>
              <a:gd name="connsiteX11" fmla="*/ 2812702 w 3723179"/>
              <a:gd name="connsiteY11" fmla="*/ 176786 h 3209633"/>
              <a:gd name="connsiteX12" fmla="*/ 802409 w 3723179"/>
              <a:gd name="connsiteY12" fmla="*/ 0 h 3209633"/>
              <a:gd name="connsiteX13" fmla="*/ 2920770 w 3723179"/>
              <a:gd name="connsiteY13" fmla="*/ 0 h 3209633"/>
              <a:gd name="connsiteX14" fmla="*/ 3723179 w 3723179"/>
              <a:gd name="connsiteY14" fmla="*/ 1604817 h 3209633"/>
              <a:gd name="connsiteX15" fmla="*/ 2920770 w 3723179"/>
              <a:gd name="connsiteY15" fmla="*/ 3209633 h 3209633"/>
              <a:gd name="connsiteX16" fmla="*/ 802409 w 3723179"/>
              <a:gd name="connsiteY16" fmla="*/ 3209633 h 3209633"/>
              <a:gd name="connsiteX17" fmla="*/ 0 w 3723179"/>
              <a:gd name="connsiteY17" fmla="*/ 1604817 h 3209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23179" h="3209633">
                <a:moveTo>
                  <a:pt x="1259179" y="679179"/>
                </a:moveTo>
                <a:lnTo>
                  <a:pt x="2477108" y="679179"/>
                </a:lnTo>
                <a:lnTo>
                  <a:pt x="2938118" y="1601199"/>
                </a:lnTo>
                <a:lnTo>
                  <a:pt x="2477108" y="2523219"/>
                </a:lnTo>
                <a:lnTo>
                  <a:pt x="1259179" y="2523219"/>
                </a:lnTo>
                <a:lnTo>
                  <a:pt x="798169" y="1601199"/>
                </a:lnTo>
                <a:close/>
                <a:moveTo>
                  <a:pt x="896916" y="176786"/>
                </a:moveTo>
                <a:lnTo>
                  <a:pt x="186029" y="1598559"/>
                </a:lnTo>
                <a:lnTo>
                  <a:pt x="896916" y="3020332"/>
                </a:lnTo>
                <a:lnTo>
                  <a:pt x="2812702" y="3020332"/>
                </a:lnTo>
                <a:lnTo>
                  <a:pt x="3523589" y="1598559"/>
                </a:lnTo>
                <a:lnTo>
                  <a:pt x="2812702" y="176786"/>
                </a:lnTo>
                <a:close/>
                <a:moveTo>
                  <a:pt x="802409" y="0"/>
                </a:moveTo>
                <a:lnTo>
                  <a:pt x="2920770" y="0"/>
                </a:lnTo>
                <a:lnTo>
                  <a:pt x="3723179" y="1604817"/>
                </a:lnTo>
                <a:lnTo>
                  <a:pt x="2920770" y="3209633"/>
                </a:lnTo>
                <a:lnTo>
                  <a:pt x="802409" y="3209633"/>
                </a:lnTo>
                <a:lnTo>
                  <a:pt x="0" y="1604817"/>
                </a:lnTo>
                <a:close/>
              </a:path>
            </a:pathLst>
          </a:custGeom>
          <a:noFill/>
          <a:ln>
            <a:noFill/>
          </a:ln>
        </p:spPr>
        <p:txBody>
          <a:bodyPr wrap="square">
            <a:noAutofit/>
          </a:bodyPr>
          <a:lstStyle>
            <a:lvl1pPr marL="0" indent="0">
              <a:buNone/>
              <a:defRPr sz="1800">
                <a:solidFill>
                  <a:schemeClr val="bg1">
                    <a:lumMod val="65000"/>
                  </a:schemeClr>
                </a:solidFill>
              </a:defRPr>
            </a:lvl1pPr>
          </a:lstStyle>
          <a:p>
            <a:endParaRPr lang="en-US" dirty="0"/>
          </a:p>
        </p:txBody>
      </p:sp>
      <p:sp>
        <p:nvSpPr>
          <p:cNvPr id="13" name="Picture Placeholder 12"/>
          <p:cNvSpPr>
            <a:spLocks noGrp="1"/>
          </p:cNvSpPr>
          <p:nvPr>
            <p:ph type="pic" sz="quarter" idx="17"/>
          </p:nvPr>
        </p:nvSpPr>
        <p:spPr>
          <a:xfrm>
            <a:off x="6307692" y="2404826"/>
            <a:ext cx="2189016" cy="1887080"/>
          </a:xfrm>
          <a:custGeom>
            <a:avLst/>
            <a:gdLst>
              <a:gd name="connsiteX0" fmla="*/ 1259179 w 3723179"/>
              <a:gd name="connsiteY0" fmla="*/ 679179 h 3209633"/>
              <a:gd name="connsiteX1" fmla="*/ 2477108 w 3723179"/>
              <a:gd name="connsiteY1" fmla="*/ 679179 h 3209633"/>
              <a:gd name="connsiteX2" fmla="*/ 2938118 w 3723179"/>
              <a:gd name="connsiteY2" fmla="*/ 1601199 h 3209633"/>
              <a:gd name="connsiteX3" fmla="*/ 2477108 w 3723179"/>
              <a:gd name="connsiteY3" fmla="*/ 2523219 h 3209633"/>
              <a:gd name="connsiteX4" fmla="*/ 1259179 w 3723179"/>
              <a:gd name="connsiteY4" fmla="*/ 2523219 h 3209633"/>
              <a:gd name="connsiteX5" fmla="*/ 798169 w 3723179"/>
              <a:gd name="connsiteY5" fmla="*/ 1601199 h 3209633"/>
              <a:gd name="connsiteX6" fmla="*/ 896916 w 3723179"/>
              <a:gd name="connsiteY6" fmla="*/ 176786 h 3209633"/>
              <a:gd name="connsiteX7" fmla="*/ 186029 w 3723179"/>
              <a:gd name="connsiteY7" fmla="*/ 1598559 h 3209633"/>
              <a:gd name="connsiteX8" fmla="*/ 896916 w 3723179"/>
              <a:gd name="connsiteY8" fmla="*/ 3020332 h 3209633"/>
              <a:gd name="connsiteX9" fmla="*/ 2812702 w 3723179"/>
              <a:gd name="connsiteY9" fmla="*/ 3020332 h 3209633"/>
              <a:gd name="connsiteX10" fmla="*/ 3523589 w 3723179"/>
              <a:gd name="connsiteY10" fmla="*/ 1598559 h 3209633"/>
              <a:gd name="connsiteX11" fmla="*/ 2812702 w 3723179"/>
              <a:gd name="connsiteY11" fmla="*/ 176786 h 3209633"/>
              <a:gd name="connsiteX12" fmla="*/ 802409 w 3723179"/>
              <a:gd name="connsiteY12" fmla="*/ 0 h 3209633"/>
              <a:gd name="connsiteX13" fmla="*/ 2920770 w 3723179"/>
              <a:gd name="connsiteY13" fmla="*/ 0 h 3209633"/>
              <a:gd name="connsiteX14" fmla="*/ 3723179 w 3723179"/>
              <a:gd name="connsiteY14" fmla="*/ 1604817 h 3209633"/>
              <a:gd name="connsiteX15" fmla="*/ 2920770 w 3723179"/>
              <a:gd name="connsiteY15" fmla="*/ 3209633 h 3209633"/>
              <a:gd name="connsiteX16" fmla="*/ 802409 w 3723179"/>
              <a:gd name="connsiteY16" fmla="*/ 3209633 h 3209633"/>
              <a:gd name="connsiteX17" fmla="*/ 0 w 3723179"/>
              <a:gd name="connsiteY17" fmla="*/ 1604817 h 3209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23179" h="3209633">
                <a:moveTo>
                  <a:pt x="1259179" y="679179"/>
                </a:moveTo>
                <a:lnTo>
                  <a:pt x="2477108" y="679179"/>
                </a:lnTo>
                <a:lnTo>
                  <a:pt x="2938118" y="1601199"/>
                </a:lnTo>
                <a:lnTo>
                  <a:pt x="2477108" y="2523219"/>
                </a:lnTo>
                <a:lnTo>
                  <a:pt x="1259179" y="2523219"/>
                </a:lnTo>
                <a:lnTo>
                  <a:pt x="798169" y="1601199"/>
                </a:lnTo>
                <a:close/>
                <a:moveTo>
                  <a:pt x="896916" y="176786"/>
                </a:moveTo>
                <a:lnTo>
                  <a:pt x="186029" y="1598559"/>
                </a:lnTo>
                <a:lnTo>
                  <a:pt x="896916" y="3020332"/>
                </a:lnTo>
                <a:lnTo>
                  <a:pt x="2812702" y="3020332"/>
                </a:lnTo>
                <a:lnTo>
                  <a:pt x="3523589" y="1598559"/>
                </a:lnTo>
                <a:lnTo>
                  <a:pt x="2812702" y="176786"/>
                </a:lnTo>
                <a:close/>
                <a:moveTo>
                  <a:pt x="802409" y="0"/>
                </a:moveTo>
                <a:lnTo>
                  <a:pt x="2920770" y="0"/>
                </a:lnTo>
                <a:lnTo>
                  <a:pt x="3723179" y="1604817"/>
                </a:lnTo>
                <a:lnTo>
                  <a:pt x="2920770" y="3209633"/>
                </a:lnTo>
                <a:lnTo>
                  <a:pt x="802409" y="3209633"/>
                </a:lnTo>
                <a:lnTo>
                  <a:pt x="0" y="1604817"/>
                </a:lnTo>
                <a:close/>
              </a:path>
            </a:pathLst>
          </a:custGeom>
          <a:noFill/>
          <a:ln>
            <a:noFill/>
          </a:ln>
        </p:spPr>
        <p:txBody>
          <a:bodyPr wrap="square">
            <a:noAutofit/>
          </a:bodyPr>
          <a:lstStyle>
            <a:lvl1pPr marL="0" indent="0">
              <a:buNone/>
              <a:defRPr sz="1800">
                <a:solidFill>
                  <a:schemeClr val="bg1">
                    <a:lumMod val="65000"/>
                  </a:schemeClr>
                </a:solidFill>
              </a:defRPr>
            </a:lvl1pPr>
          </a:lstStyle>
          <a:p>
            <a:endParaRPr lang="en-US" dirty="0"/>
          </a:p>
        </p:txBody>
      </p:sp>
    </p:spTree>
    <p:extLst>
      <p:ext uri="{BB962C8B-B14F-4D97-AF65-F5344CB8AC3E}">
        <p14:creationId xmlns:p14="http://schemas.microsoft.com/office/powerpoint/2010/main" val="374763486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3183570" y="2297144"/>
            <a:ext cx="2864439" cy="2469340"/>
          </a:xfrm>
          <a:custGeom>
            <a:avLst/>
            <a:gdLst>
              <a:gd name="connsiteX0" fmla="*/ 1259179 w 3723179"/>
              <a:gd name="connsiteY0" fmla="*/ 679179 h 3209633"/>
              <a:gd name="connsiteX1" fmla="*/ 2477108 w 3723179"/>
              <a:gd name="connsiteY1" fmla="*/ 679179 h 3209633"/>
              <a:gd name="connsiteX2" fmla="*/ 2938118 w 3723179"/>
              <a:gd name="connsiteY2" fmla="*/ 1601199 h 3209633"/>
              <a:gd name="connsiteX3" fmla="*/ 2477108 w 3723179"/>
              <a:gd name="connsiteY3" fmla="*/ 2523219 h 3209633"/>
              <a:gd name="connsiteX4" fmla="*/ 1259179 w 3723179"/>
              <a:gd name="connsiteY4" fmla="*/ 2523219 h 3209633"/>
              <a:gd name="connsiteX5" fmla="*/ 798169 w 3723179"/>
              <a:gd name="connsiteY5" fmla="*/ 1601199 h 3209633"/>
              <a:gd name="connsiteX6" fmla="*/ 896916 w 3723179"/>
              <a:gd name="connsiteY6" fmla="*/ 176786 h 3209633"/>
              <a:gd name="connsiteX7" fmla="*/ 186029 w 3723179"/>
              <a:gd name="connsiteY7" fmla="*/ 1598559 h 3209633"/>
              <a:gd name="connsiteX8" fmla="*/ 896916 w 3723179"/>
              <a:gd name="connsiteY8" fmla="*/ 3020332 h 3209633"/>
              <a:gd name="connsiteX9" fmla="*/ 2812702 w 3723179"/>
              <a:gd name="connsiteY9" fmla="*/ 3020332 h 3209633"/>
              <a:gd name="connsiteX10" fmla="*/ 3523589 w 3723179"/>
              <a:gd name="connsiteY10" fmla="*/ 1598559 h 3209633"/>
              <a:gd name="connsiteX11" fmla="*/ 2812702 w 3723179"/>
              <a:gd name="connsiteY11" fmla="*/ 176786 h 3209633"/>
              <a:gd name="connsiteX12" fmla="*/ 802409 w 3723179"/>
              <a:gd name="connsiteY12" fmla="*/ 0 h 3209633"/>
              <a:gd name="connsiteX13" fmla="*/ 2920770 w 3723179"/>
              <a:gd name="connsiteY13" fmla="*/ 0 h 3209633"/>
              <a:gd name="connsiteX14" fmla="*/ 3723179 w 3723179"/>
              <a:gd name="connsiteY14" fmla="*/ 1604817 h 3209633"/>
              <a:gd name="connsiteX15" fmla="*/ 2920770 w 3723179"/>
              <a:gd name="connsiteY15" fmla="*/ 3209633 h 3209633"/>
              <a:gd name="connsiteX16" fmla="*/ 802409 w 3723179"/>
              <a:gd name="connsiteY16" fmla="*/ 3209633 h 3209633"/>
              <a:gd name="connsiteX17" fmla="*/ 0 w 3723179"/>
              <a:gd name="connsiteY17" fmla="*/ 1604817 h 3209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23179" h="3209633">
                <a:moveTo>
                  <a:pt x="1259179" y="679179"/>
                </a:moveTo>
                <a:lnTo>
                  <a:pt x="2477108" y="679179"/>
                </a:lnTo>
                <a:lnTo>
                  <a:pt x="2938118" y="1601199"/>
                </a:lnTo>
                <a:lnTo>
                  <a:pt x="2477108" y="2523219"/>
                </a:lnTo>
                <a:lnTo>
                  <a:pt x="1259179" y="2523219"/>
                </a:lnTo>
                <a:lnTo>
                  <a:pt x="798169" y="1601199"/>
                </a:lnTo>
                <a:close/>
                <a:moveTo>
                  <a:pt x="896916" y="176786"/>
                </a:moveTo>
                <a:lnTo>
                  <a:pt x="186029" y="1598559"/>
                </a:lnTo>
                <a:lnTo>
                  <a:pt x="896916" y="3020332"/>
                </a:lnTo>
                <a:lnTo>
                  <a:pt x="2812702" y="3020332"/>
                </a:lnTo>
                <a:lnTo>
                  <a:pt x="3523589" y="1598559"/>
                </a:lnTo>
                <a:lnTo>
                  <a:pt x="2812702" y="176786"/>
                </a:lnTo>
                <a:close/>
                <a:moveTo>
                  <a:pt x="802409" y="0"/>
                </a:moveTo>
                <a:lnTo>
                  <a:pt x="2920770" y="0"/>
                </a:lnTo>
                <a:lnTo>
                  <a:pt x="3723179" y="1604817"/>
                </a:lnTo>
                <a:lnTo>
                  <a:pt x="2920770" y="3209633"/>
                </a:lnTo>
                <a:lnTo>
                  <a:pt x="802409" y="3209633"/>
                </a:lnTo>
                <a:lnTo>
                  <a:pt x="0" y="1604817"/>
                </a:lnTo>
                <a:close/>
              </a:path>
            </a:pathLst>
          </a:custGeom>
          <a:noFill/>
          <a:ln>
            <a:noFill/>
          </a:ln>
        </p:spPr>
        <p:txBody>
          <a:bodyPr wrap="square">
            <a:noAutofit/>
          </a:bodyPr>
          <a:lstStyle>
            <a:lvl1pPr marL="0" indent="0">
              <a:buNone/>
              <a:defRPr sz="1800">
                <a:solidFill>
                  <a:schemeClr val="bg1">
                    <a:lumMod val="65000"/>
                  </a:schemeClr>
                </a:solidFill>
              </a:defRPr>
            </a:lvl1pPr>
          </a:lstStyle>
          <a:p>
            <a:endParaRPr lang="en-US" dirty="0"/>
          </a:p>
        </p:txBody>
      </p:sp>
      <p:sp>
        <p:nvSpPr>
          <p:cNvPr id="10" name="Picture Placeholder 9"/>
          <p:cNvSpPr>
            <a:spLocks noGrp="1"/>
          </p:cNvSpPr>
          <p:nvPr>
            <p:ph type="pic" sz="quarter" idx="16"/>
          </p:nvPr>
        </p:nvSpPr>
        <p:spPr>
          <a:xfrm>
            <a:off x="6137054" y="2297144"/>
            <a:ext cx="2864439" cy="2469340"/>
          </a:xfrm>
          <a:custGeom>
            <a:avLst/>
            <a:gdLst>
              <a:gd name="connsiteX0" fmla="*/ 1259179 w 3723179"/>
              <a:gd name="connsiteY0" fmla="*/ 679179 h 3209633"/>
              <a:gd name="connsiteX1" fmla="*/ 2477108 w 3723179"/>
              <a:gd name="connsiteY1" fmla="*/ 679179 h 3209633"/>
              <a:gd name="connsiteX2" fmla="*/ 2938118 w 3723179"/>
              <a:gd name="connsiteY2" fmla="*/ 1601199 h 3209633"/>
              <a:gd name="connsiteX3" fmla="*/ 2477108 w 3723179"/>
              <a:gd name="connsiteY3" fmla="*/ 2523219 h 3209633"/>
              <a:gd name="connsiteX4" fmla="*/ 1259179 w 3723179"/>
              <a:gd name="connsiteY4" fmla="*/ 2523219 h 3209633"/>
              <a:gd name="connsiteX5" fmla="*/ 798169 w 3723179"/>
              <a:gd name="connsiteY5" fmla="*/ 1601199 h 3209633"/>
              <a:gd name="connsiteX6" fmla="*/ 896916 w 3723179"/>
              <a:gd name="connsiteY6" fmla="*/ 176786 h 3209633"/>
              <a:gd name="connsiteX7" fmla="*/ 186029 w 3723179"/>
              <a:gd name="connsiteY7" fmla="*/ 1598559 h 3209633"/>
              <a:gd name="connsiteX8" fmla="*/ 896916 w 3723179"/>
              <a:gd name="connsiteY8" fmla="*/ 3020332 h 3209633"/>
              <a:gd name="connsiteX9" fmla="*/ 2812702 w 3723179"/>
              <a:gd name="connsiteY9" fmla="*/ 3020332 h 3209633"/>
              <a:gd name="connsiteX10" fmla="*/ 3523589 w 3723179"/>
              <a:gd name="connsiteY10" fmla="*/ 1598559 h 3209633"/>
              <a:gd name="connsiteX11" fmla="*/ 2812702 w 3723179"/>
              <a:gd name="connsiteY11" fmla="*/ 176786 h 3209633"/>
              <a:gd name="connsiteX12" fmla="*/ 802409 w 3723179"/>
              <a:gd name="connsiteY12" fmla="*/ 0 h 3209633"/>
              <a:gd name="connsiteX13" fmla="*/ 2920770 w 3723179"/>
              <a:gd name="connsiteY13" fmla="*/ 0 h 3209633"/>
              <a:gd name="connsiteX14" fmla="*/ 3723179 w 3723179"/>
              <a:gd name="connsiteY14" fmla="*/ 1604817 h 3209633"/>
              <a:gd name="connsiteX15" fmla="*/ 2920770 w 3723179"/>
              <a:gd name="connsiteY15" fmla="*/ 3209633 h 3209633"/>
              <a:gd name="connsiteX16" fmla="*/ 802409 w 3723179"/>
              <a:gd name="connsiteY16" fmla="*/ 3209633 h 3209633"/>
              <a:gd name="connsiteX17" fmla="*/ 0 w 3723179"/>
              <a:gd name="connsiteY17" fmla="*/ 1604817 h 3209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23179" h="3209633">
                <a:moveTo>
                  <a:pt x="1259179" y="679179"/>
                </a:moveTo>
                <a:lnTo>
                  <a:pt x="2477108" y="679179"/>
                </a:lnTo>
                <a:lnTo>
                  <a:pt x="2938118" y="1601199"/>
                </a:lnTo>
                <a:lnTo>
                  <a:pt x="2477108" y="2523219"/>
                </a:lnTo>
                <a:lnTo>
                  <a:pt x="1259179" y="2523219"/>
                </a:lnTo>
                <a:lnTo>
                  <a:pt x="798169" y="1601199"/>
                </a:lnTo>
                <a:close/>
                <a:moveTo>
                  <a:pt x="896916" y="176786"/>
                </a:moveTo>
                <a:lnTo>
                  <a:pt x="186029" y="1598559"/>
                </a:lnTo>
                <a:lnTo>
                  <a:pt x="896916" y="3020332"/>
                </a:lnTo>
                <a:lnTo>
                  <a:pt x="2812702" y="3020332"/>
                </a:lnTo>
                <a:lnTo>
                  <a:pt x="3523589" y="1598559"/>
                </a:lnTo>
                <a:lnTo>
                  <a:pt x="2812702" y="176786"/>
                </a:lnTo>
                <a:close/>
                <a:moveTo>
                  <a:pt x="802409" y="0"/>
                </a:moveTo>
                <a:lnTo>
                  <a:pt x="2920770" y="0"/>
                </a:lnTo>
                <a:lnTo>
                  <a:pt x="3723179" y="1604817"/>
                </a:lnTo>
                <a:lnTo>
                  <a:pt x="2920770" y="3209633"/>
                </a:lnTo>
                <a:lnTo>
                  <a:pt x="802409" y="3209633"/>
                </a:lnTo>
                <a:lnTo>
                  <a:pt x="0" y="1604817"/>
                </a:lnTo>
                <a:close/>
              </a:path>
            </a:pathLst>
          </a:custGeom>
          <a:noFill/>
          <a:ln>
            <a:noFill/>
          </a:ln>
        </p:spPr>
        <p:txBody>
          <a:bodyPr wrap="square">
            <a:noAutofit/>
          </a:bodyPr>
          <a:lstStyle>
            <a:lvl1pPr marL="0" indent="0">
              <a:buNone/>
              <a:defRPr sz="1800">
                <a:solidFill>
                  <a:schemeClr val="bg1">
                    <a:lumMod val="65000"/>
                  </a:schemeClr>
                </a:solidFill>
              </a:defRPr>
            </a:lvl1pPr>
          </a:lstStyle>
          <a:p>
            <a:endParaRPr lang="en-US" dirty="0"/>
          </a:p>
        </p:txBody>
      </p:sp>
      <p:sp>
        <p:nvSpPr>
          <p:cNvPr id="2" name="Title 1"/>
          <p:cNvSpPr>
            <a:spLocks noGrp="1"/>
          </p:cNvSpPr>
          <p:nvPr>
            <p:ph type="title" hasCustomPrompt="1"/>
          </p:nvPr>
        </p:nvSpPr>
        <p:spPr>
          <a:xfrm>
            <a:off x="838200" y="484817"/>
            <a:ext cx="10515600" cy="757130"/>
          </a:xfrm>
        </p:spPr>
        <p:txBody>
          <a:bodyPr/>
          <a:lstStyle/>
          <a:p>
            <a:r>
              <a:rPr lang="en-US" dirty="0"/>
              <a:t>CLICK TO EDIT MASTER TITLE STYLE</a:t>
            </a:r>
          </a:p>
        </p:txBody>
      </p:sp>
      <p:sp>
        <p:nvSpPr>
          <p:cNvPr id="5" name="Slide Number Placeholder 4"/>
          <p:cNvSpPr>
            <a:spLocks noGrp="1"/>
          </p:cNvSpPr>
          <p:nvPr>
            <p:ph type="sldNum" sz="quarter" idx="12"/>
          </p:nvPr>
        </p:nvSpPr>
        <p:spPr>
          <a:xfrm>
            <a:off x="11312757" y="6448409"/>
            <a:ext cx="472985" cy="313887"/>
          </a:xfrm>
          <a:prstGeom prst="rect">
            <a:avLst/>
          </a:prstGeom>
        </p:spPr>
        <p:txBody>
          <a:bodyPr/>
          <a:lstStyle/>
          <a:p>
            <a:fld id="{AF64C449-D347-4F01-A372-7C3DE6085B32}" type="slidenum">
              <a:rPr lang="en-US" smtClean="0"/>
              <a:t>‹#›</a:t>
            </a:fld>
            <a:endParaRPr lang="en-US"/>
          </a:p>
        </p:txBody>
      </p:sp>
      <p:sp>
        <p:nvSpPr>
          <p:cNvPr id="6" name="Content Placeholder 3"/>
          <p:cNvSpPr>
            <a:spLocks noGrp="1"/>
          </p:cNvSpPr>
          <p:nvPr>
            <p:ph sz="quarter" idx="13" hasCustomPrompt="1"/>
          </p:nvPr>
        </p:nvSpPr>
        <p:spPr>
          <a:xfrm>
            <a:off x="3644900" y="1241947"/>
            <a:ext cx="4902200" cy="406400"/>
          </a:xfrm>
        </p:spPr>
        <p:txBody>
          <a:bodyPr anchor="ctr">
            <a:noAutofit/>
          </a:bodyPr>
          <a:lstStyle>
            <a:lvl1pPr marL="0" indent="0" algn="ctr">
              <a:buFont typeface="Arial" panose="020B0604020202020204" pitchFamily="34" charset="0"/>
              <a:buNone/>
              <a:defRPr sz="1400"/>
            </a:lvl1pPr>
          </a:lstStyle>
          <a:p>
            <a:pPr lvl="0"/>
            <a:r>
              <a:rPr lang="en-US" dirty="0"/>
              <a:t>CLICK TO EDIT MASTER TEXT STYLES</a:t>
            </a:r>
          </a:p>
        </p:txBody>
      </p:sp>
    </p:spTree>
    <p:extLst>
      <p:ext uri="{BB962C8B-B14F-4D97-AF65-F5344CB8AC3E}">
        <p14:creationId xmlns:p14="http://schemas.microsoft.com/office/powerpoint/2010/main" val="84647895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14" name="Picture Placeholder 13"/>
          <p:cNvSpPr>
            <a:spLocks noGrp="1"/>
          </p:cNvSpPr>
          <p:nvPr>
            <p:ph type="pic" sz="quarter" idx="15"/>
          </p:nvPr>
        </p:nvSpPr>
        <p:spPr>
          <a:xfrm>
            <a:off x="6731117" y="1460153"/>
            <a:ext cx="3723179" cy="3209633"/>
          </a:xfrm>
          <a:custGeom>
            <a:avLst/>
            <a:gdLst>
              <a:gd name="connsiteX0" fmla="*/ 1259179 w 3723179"/>
              <a:gd name="connsiteY0" fmla="*/ 679179 h 3209633"/>
              <a:gd name="connsiteX1" fmla="*/ 2477108 w 3723179"/>
              <a:gd name="connsiteY1" fmla="*/ 679179 h 3209633"/>
              <a:gd name="connsiteX2" fmla="*/ 2938118 w 3723179"/>
              <a:gd name="connsiteY2" fmla="*/ 1601199 h 3209633"/>
              <a:gd name="connsiteX3" fmla="*/ 2477108 w 3723179"/>
              <a:gd name="connsiteY3" fmla="*/ 2523219 h 3209633"/>
              <a:gd name="connsiteX4" fmla="*/ 1259179 w 3723179"/>
              <a:gd name="connsiteY4" fmla="*/ 2523219 h 3209633"/>
              <a:gd name="connsiteX5" fmla="*/ 798169 w 3723179"/>
              <a:gd name="connsiteY5" fmla="*/ 1601199 h 3209633"/>
              <a:gd name="connsiteX6" fmla="*/ 896916 w 3723179"/>
              <a:gd name="connsiteY6" fmla="*/ 176786 h 3209633"/>
              <a:gd name="connsiteX7" fmla="*/ 186029 w 3723179"/>
              <a:gd name="connsiteY7" fmla="*/ 1598559 h 3209633"/>
              <a:gd name="connsiteX8" fmla="*/ 896916 w 3723179"/>
              <a:gd name="connsiteY8" fmla="*/ 3020332 h 3209633"/>
              <a:gd name="connsiteX9" fmla="*/ 2812702 w 3723179"/>
              <a:gd name="connsiteY9" fmla="*/ 3020332 h 3209633"/>
              <a:gd name="connsiteX10" fmla="*/ 3523589 w 3723179"/>
              <a:gd name="connsiteY10" fmla="*/ 1598559 h 3209633"/>
              <a:gd name="connsiteX11" fmla="*/ 2812702 w 3723179"/>
              <a:gd name="connsiteY11" fmla="*/ 176786 h 3209633"/>
              <a:gd name="connsiteX12" fmla="*/ 802409 w 3723179"/>
              <a:gd name="connsiteY12" fmla="*/ 0 h 3209633"/>
              <a:gd name="connsiteX13" fmla="*/ 2920770 w 3723179"/>
              <a:gd name="connsiteY13" fmla="*/ 0 h 3209633"/>
              <a:gd name="connsiteX14" fmla="*/ 3723179 w 3723179"/>
              <a:gd name="connsiteY14" fmla="*/ 1604817 h 3209633"/>
              <a:gd name="connsiteX15" fmla="*/ 2920770 w 3723179"/>
              <a:gd name="connsiteY15" fmla="*/ 3209633 h 3209633"/>
              <a:gd name="connsiteX16" fmla="*/ 802409 w 3723179"/>
              <a:gd name="connsiteY16" fmla="*/ 3209633 h 3209633"/>
              <a:gd name="connsiteX17" fmla="*/ 0 w 3723179"/>
              <a:gd name="connsiteY17" fmla="*/ 1604817 h 3209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23179" h="3209633">
                <a:moveTo>
                  <a:pt x="1259179" y="679179"/>
                </a:moveTo>
                <a:lnTo>
                  <a:pt x="2477108" y="679179"/>
                </a:lnTo>
                <a:lnTo>
                  <a:pt x="2938118" y="1601199"/>
                </a:lnTo>
                <a:lnTo>
                  <a:pt x="2477108" y="2523219"/>
                </a:lnTo>
                <a:lnTo>
                  <a:pt x="1259179" y="2523219"/>
                </a:lnTo>
                <a:lnTo>
                  <a:pt x="798169" y="1601199"/>
                </a:lnTo>
                <a:close/>
                <a:moveTo>
                  <a:pt x="896916" y="176786"/>
                </a:moveTo>
                <a:lnTo>
                  <a:pt x="186029" y="1598559"/>
                </a:lnTo>
                <a:lnTo>
                  <a:pt x="896916" y="3020332"/>
                </a:lnTo>
                <a:lnTo>
                  <a:pt x="2812702" y="3020332"/>
                </a:lnTo>
                <a:lnTo>
                  <a:pt x="3523589" y="1598559"/>
                </a:lnTo>
                <a:lnTo>
                  <a:pt x="2812702" y="176786"/>
                </a:lnTo>
                <a:close/>
                <a:moveTo>
                  <a:pt x="802409" y="0"/>
                </a:moveTo>
                <a:lnTo>
                  <a:pt x="2920770" y="0"/>
                </a:lnTo>
                <a:lnTo>
                  <a:pt x="3723179" y="1604817"/>
                </a:lnTo>
                <a:lnTo>
                  <a:pt x="2920770" y="3209633"/>
                </a:lnTo>
                <a:lnTo>
                  <a:pt x="802409" y="3209633"/>
                </a:lnTo>
                <a:lnTo>
                  <a:pt x="0" y="1604817"/>
                </a:lnTo>
                <a:close/>
              </a:path>
            </a:pathLst>
          </a:custGeom>
          <a:noFill/>
        </p:spPr>
        <p:txBody>
          <a:bodyPr wrap="square">
            <a:noAutofit/>
          </a:bodyPr>
          <a:lstStyle>
            <a:lvl1pPr marL="0" indent="0">
              <a:buNone/>
              <a:defRPr sz="1800">
                <a:solidFill>
                  <a:schemeClr val="bg1">
                    <a:lumMod val="65000"/>
                  </a:schemeClr>
                </a:solidFill>
              </a:defRPr>
            </a:lvl1pPr>
          </a:lstStyle>
          <a:p>
            <a:endParaRPr lang="en-US" dirty="0"/>
          </a:p>
        </p:txBody>
      </p:sp>
      <p:sp>
        <p:nvSpPr>
          <p:cNvPr id="2" name="Title 1"/>
          <p:cNvSpPr>
            <a:spLocks noGrp="1"/>
          </p:cNvSpPr>
          <p:nvPr>
            <p:ph type="title" hasCustomPrompt="1"/>
          </p:nvPr>
        </p:nvSpPr>
        <p:spPr>
          <a:xfrm>
            <a:off x="359229" y="484817"/>
            <a:ext cx="10515600" cy="757130"/>
          </a:xfrm>
        </p:spPr>
        <p:txBody>
          <a:bodyPr/>
          <a:lstStyle>
            <a:lvl1pPr algn="l">
              <a:defRPr/>
            </a:lvl1pPr>
          </a:lstStyle>
          <a:p>
            <a:r>
              <a:rPr lang="en-US" dirty="0"/>
              <a:t>CLICK TO EDIT MASTER TITLE STYLE</a:t>
            </a:r>
          </a:p>
        </p:txBody>
      </p:sp>
      <p:sp>
        <p:nvSpPr>
          <p:cNvPr id="5" name="Slide Number Placeholder 4"/>
          <p:cNvSpPr>
            <a:spLocks noGrp="1"/>
          </p:cNvSpPr>
          <p:nvPr>
            <p:ph type="sldNum" sz="quarter" idx="12"/>
          </p:nvPr>
        </p:nvSpPr>
        <p:spPr>
          <a:xfrm>
            <a:off x="11312757" y="6448409"/>
            <a:ext cx="472985" cy="313887"/>
          </a:xfrm>
          <a:prstGeom prst="rect">
            <a:avLst/>
          </a:prstGeom>
        </p:spPr>
        <p:txBody>
          <a:bodyPr/>
          <a:lstStyle/>
          <a:p>
            <a:fld id="{AF64C449-D347-4F01-A372-7C3DE6085B32}" type="slidenum">
              <a:rPr lang="en-US" smtClean="0"/>
              <a:t>‹#›</a:t>
            </a:fld>
            <a:endParaRPr lang="en-US"/>
          </a:p>
        </p:txBody>
      </p:sp>
      <p:sp>
        <p:nvSpPr>
          <p:cNvPr id="6" name="Content Placeholder 3"/>
          <p:cNvSpPr>
            <a:spLocks noGrp="1"/>
          </p:cNvSpPr>
          <p:nvPr>
            <p:ph sz="quarter" idx="13" hasCustomPrompt="1"/>
          </p:nvPr>
        </p:nvSpPr>
        <p:spPr>
          <a:xfrm>
            <a:off x="359229" y="1241947"/>
            <a:ext cx="4902200" cy="406400"/>
          </a:xfrm>
        </p:spPr>
        <p:txBody>
          <a:bodyPr anchor="ctr">
            <a:noAutofit/>
          </a:bodyPr>
          <a:lstStyle>
            <a:lvl1pPr marL="0" indent="0" algn="l">
              <a:buFont typeface="Arial" panose="020B0604020202020204" pitchFamily="34" charset="0"/>
              <a:buNone/>
              <a:defRPr sz="1400"/>
            </a:lvl1pPr>
          </a:lstStyle>
          <a:p>
            <a:pPr lvl="0"/>
            <a:r>
              <a:rPr lang="en-US" dirty="0"/>
              <a:t>CLICK TO EDIT MASTER TEXT STYLES</a:t>
            </a:r>
          </a:p>
        </p:txBody>
      </p:sp>
    </p:spTree>
    <p:extLst>
      <p:ext uri="{BB962C8B-B14F-4D97-AF65-F5344CB8AC3E}">
        <p14:creationId xmlns:p14="http://schemas.microsoft.com/office/powerpoint/2010/main" val="25850416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2771" y="484817"/>
            <a:ext cx="4038600" cy="2086725"/>
          </a:xfrm>
        </p:spPr>
        <p:txBody>
          <a:bodyPr/>
          <a:lstStyle>
            <a:lvl1pPr algn="l">
              <a:defRPr/>
            </a:lvl1pPr>
          </a:lstStyle>
          <a:p>
            <a:r>
              <a:rPr lang="en-US" dirty="0"/>
              <a:t>CLICK TO EDIT MASTER TITLE STYLE</a:t>
            </a:r>
          </a:p>
        </p:txBody>
      </p:sp>
      <p:sp>
        <p:nvSpPr>
          <p:cNvPr id="5" name="Slide Number Placeholder 4"/>
          <p:cNvSpPr>
            <a:spLocks noGrp="1"/>
          </p:cNvSpPr>
          <p:nvPr>
            <p:ph type="sldNum" sz="quarter" idx="12"/>
          </p:nvPr>
        </p:nvSpPr>
        <p:spPr>
          <a:xfrm>
            <a:off x="11312757" y="6448409"/>
            <a:ext cx="472985" cy="313887"/>
          </a:xfrm>
          <a:prstGeom prst="rect">
            <a:avLst/>
          </a:prstGeom>
        </p:spPr>
        <p:txBody>
          <a:bodyPr/>
          <a:lstStyle/>
          <a:p>
            <a:fld id="{AF64C449-D347-4F01-A372-7C3DE6085B32}" type="slidenum">
              <a:rPr lang="en-US" smtClean="0"/>
              <a:t>‹#›</a:t>
            </a:fld>
            <a:endParaRPr lang="en-US"/>
          </a:p>
        </p:txBody>
      </p:sp>
      <p:sp>
        <p:nvSpPr>
          <p:cNvPr id="6" name="Content Placeholder 3"/>
          <p:cNvSpPr>
            <a:spLocks noGrp="1"/>
          </p:cNvSpPr>
          <p:nvPr>
            <p:ph sz="quarter" idx="13" hasCustomPrompt="1"/>
          </p:nvPr>
        </p:nvSpPr>
        <p:spPr>
          <a:xfrm>
            <a:off x="402771" y="2548233"/>
            <a:ext cx="4038600" cy="406400"/>
          </a:xfrm>
        </p:spPr>
        <p:txBody>
          <a:bodyPr anchor="ctr">
            <a:noAutofit/>
          </a:bodyPr>
          <a:lstStyle>
            <a:lvl1pPr marL="0" indent="0" algn="l">
              <a:buFont typeface="Arial" panose="020B0604020202020204" pitchFamily="34" charset="0"/>
              <a:buNone/>
              <a:defRPr sz="1400"/>
            </a:lvl1pPr>
          </a:lstStyle>
          <a:p>
            <a:pPr lvl="0"/>
            <a:r>
              <a:rPr lang="en-US" dirty="0"/>
              <a:t>CLICK TO EDIT MASTER TEXT STYLES</a:t>
            </a:r>
          </a:p>
        </p:txBody>
      </p:sp>
      <p:sp>
        <p:nvSpPr>
          <p:cNvPr id="9" name="Picture Placeholder 3"/>
          <p:cNvSpPr>
            <a:spLocks noGrp="1"/>
          </p:cNvSpPr>
          <p:nvPr>
            <p:ph type="pic" sz="quarter" idx="15"/>
          </p:nvPr>
        </p:nvSpPr>
        <p:spPr>
          <a:xfrm>
            <a:off x="7534715" y="0"/>
            <a:ext cx="4657285" cy="4484914"/>
          </a:xfrm>
        </p:spPr>
        <p:txBody>
          <a:bodyPr>
            <a:normAutofit/>
          </a:bodyPr>
          <a:lstStyle>
            <a:lvl1pPr marL="0" indent="0">
              <a:buNone/>
              <a:defRPr sz="1800">
                <a:solidFill>
                  <a:schemeClr val="bg1">
                    <a:lumMod val="65000"/>
                  </a:schemeClr>
                </a:solidFill>
              </a:defRPr>
            </a:lvl1pPr>
          </a:lstStyle>
          <a:p>
            <a:endParaRPr lang="en-US" dirty="0"/>
          </a:p>
        </p:txBody>
      </p:sp>
    </p:spTree>
    <p:extLst>
      <p:ext uri="{BB962C8B-B14F-4D97-AF65-F5344CB8AC3E}">
        <p14:creationId xmlns:p14="http://schemas.microsoft.com/office/powerpoint/2010/main" val="408685551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7" name="Rectangle 6"/>
          <p:cNvSpPr/>
          <p:nvPr userDrawn="1"/>
        </p:nvSpPr>
        <p:spPr>
          <a:xfrm>
            <a:off x="0" y="1"/>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Picture Placeholder 3"/>
          <p:cNvSpPr>
            <a:spLocks noGrp="1"/>
          </p:cNvSpPr>
          <p:nvPr>
            <p:ph type="pic" sz="quarter" idx="17"/>
          </p:nvPr>
        </p:nvSpPr>
        <p:spPr>
          <a:xfrm>
            <a:off x="6108701" y="1"/>
            <a:ext cx="2027767" cy="1868656"/>
          </a:xfrm>
        </p:spPr>
        <p:txBody>
          <a:bodyPr>
            <a:normAutofit/>
          </a:bodyPr>
          <a:lstStyle>
            <a:lvl1pPr marL="0" indent="0">
              <a:buNone/>
              <a:defRPr sz="1800">
                <a:solidFill>
                  <a:schemeClr val="bg1">
                    <a:lumMod val="65000"/>
                  </a:schemeClr>
                </a:solidFill>
              </a:defRPr>
            </a:lvl1pPr>
          </a:lstStyle>
          <a:p>
            <a:endParaRPr lang="en-US" dirty="0"/>
          </a:p>
        </p:txBody>
      </p:sp>
      <p:sp>
        <p:nvSpPr>
          <p:cNvPr id="2" name="Title 1"/>
          <p:cNvSpPr>
            <a:spLocks noGrp="1"/>
          </p:cNvSpPr>
          <p:nvPr>
            <p:ph type="title" hasCustomPrompt="1"/>
          </p:nvPr>
        </p:nvSpPr>
        <p:spPr>
          <a:xfrm>
            <a:off x="446317" y="484818"/>
            <a:ext cx="3777343" cy="1920526"/>
          </a:xfrm>
        </p:spPr>
        <p:txBody>
          <a:bodyPr/>
          <a:lstStyle>
            <a:lvl1pPr algn="l">
              <a:defRPr sz="4400"/>
            </a:lvl1pPr>
          </a:lstStyle>
          <a:p>
            <a:r>
              <a:rPr lang="en-US" dirty="0"/>
              <a:t>CLICK TO EDIT MASTER TITLE STYLE</a:t>
            </a:r>
          </a:p>
        </p:txBody>
      </p:sp>
      <p:sp>
        <p:nvSpPr>
          <p:cNvPr id="5" name="Slide Number Placeholder 4"/>
          <p:cNvSpPr>
            <a:spLocks noGrp="1"/>
          </p:cNvSpPr>
          <p:nvPr>
            <p:ph type="sldNum" sz="quarter" idx="12"/>
          </p:nvPr>
        </p:nvSpPr>
        <p:spPr>
          <a:xfrm>
            <a:off x="11312757" y="6448409"/>
            <a:ext cx="472985" cy="313887"/>
          </a:xfrm>
          <a:prstGeom prst="rect">
            <a:avLst/>
          </a:prstGeom>
        </p:spPr>
        <p:txBody>
          <a:bodyPr/>
          <a:lstStyle/>
          <a:p>
            <a:fld id="{AF64C449-D347-4F01-A372-7C3DE6085B32}" type="slidenum">
              <a:rPr lang="en-US" smtClean="0"/>
              <a:t>‹#›</a:t>
            </a:fld>
            <a:endParaRPr lang="en-US"/>
          </a:p>
        </p:txBody>
      </p:sp>
      <p:sp>
        <p:nvSpPr>
          <p:cNvPr id="6" name="Content Placeholder 3"/>
          <p:cNvSpPr>
            <a:spLocks noGrp="1"/>
          </p:cNvSpPr>
          <p:nvPr>
            <p:ph sz="quarter" idx="13" hasCustomPrompt="1"/>
          </p:nvPr>
        </p:nvSpPr>
        <p:spPr>
          <a:xfrm>
            <a:off x="446317" y="2599784"/>
            <a:ext cx="3777343" cy="406400"/>
          </a:xfrm>
        </p:spPr>
        <p:txBody>
          <a:bodyPr anchor="ctr">
            <a:noAutofit/>
          </a:bodyPr>
          <a:lstStyle>
            <a:lvl1pPr marL="0" indent="0" algn="l">
              <a:buFont typeface="Arial" panose="020B0604020202020204" pitchFamily="34" charset="0"/>
              <a:buNone/>
              <a:defRPr sz="1400"/>
            </a:lvl1pPr>
          </a:lstStyle>
          <a:p>
            <a:pPr lvl="0"/>
            <a:r>
              <a:rPr lang="en-US" dirty="0"/>
              <a:t>CLICK TO EDIT MASTER TEXT STYLES</a:t>
            </a:r>
          </a:p>
        </p:txBody>
      </p:sp>
      <p:sp>
        <p:nvSpPr>
          <p:cNvPr id="18" name="Picture Placeholder 3"/>
          <p:cNvSpPr>
            <a:spLocks noGrp="1"/>
          </p:cNvSpPr>
          <p:nvPr>
            <p:ph type="pic" sz="quarter" idx="15"/>
          </p:nvPr>
        </p:nvSpPr>
        <p:spPr>
          <a:xfrm>
            <a:off x="10164234" y="1"/>
            <a:ext cx="2027767" cy="1868656"/>
          </a:xfrm>
        </p:spPr>
        <p:txBody>
          <a:bodyPr>
            <a:normAutofit/>
          </a:bodyPr>
          <a:lstStyle>
            <a:lvl1pPr marL="0" indent="0">
              <a:buNone/>
              <a:defRPr sz="1800">
                <a:solidFill>
                  <a:schemeClr val="bg1">
                    <a:lumMod val="65000"/>
                  </a:schemeClr>
                </a:solidFill>
              </a:defRPr>
            </a:lvl1pPr>
          </a:lstStyle>
          <a:p>
            <a:endParaRPr lang="en-US" dirty="0"/>
          </a:p>
        </p:txBody>
      </p:sp>
      <p:sp>
        <p:nvSpPr>
          <p:cNvPr id="19" name="Picture Placeholder 3"/>
          <p:cNvSpPr>
            <a:spLocks noGrp="1"/>
          </p:cNvSpPr>
          <p:nvPr>
            <p:ph type="pic" sz="quarter" idx="16"/>
          </p:nvPr>
        </p:nvSpPr>
        <p:spPr>
          <a:xfrm>
            <a:off x="8136466" y="1"/>
            <a:ext cx="2027767" cy="1868656"/>
          </a:xfrm>
        </p:spPr>
        <p:txBody>
          <a:bodyPr>
            <a:normAutofit/>
          </a:bodyPr>
          <a:lstStyle>
            <a:lvl1pPr marL="0" indent="0">
              <a:buNone/>
              <a:defRPr sz="1800">
                <a:solidFill>
                  <a:schemeClr val="bg1">
                    <a:lumMod val="65000"/>
                  </a:schemeClr>
                </a:solidFill>
              </a:defRPr>
            </a:lvl1pPr>
          </a:lstStyle>
          <a:p>
            <a:endParaRPr lang="en-US" dirty="0"/>
          </a:p>
        </p:txBody>
      </p:sp>
      <p:sp>
        <p:nvSpPr>
          <p:cNvPr id="21" name="Picture Placeholder 3"/>
          <p:cNvSpPr>
            <a:spLocks noGrp="1"/>
          </p:cNvSpPr>
          <p:nvPr>
            <p:ph type="pic" sz="quarter" idx="18"/>
          </p:nvPr>
        </p:nvSpPr>
        <p:spPr>
          <a:xfrm>
            <a:off x="10164234" y="1868657"/>
            <a:ext cx="2027767" cy="1868656"/>
          </a:xfrm>
        </p:spPr>
        <p:txBody>
          <a:bodyPr>
            <a:normAutofit/>
          </a:bodyPr>
          <a:lstStyle>
            <a:lvl1pPr marL="0" indent="0">
              <a:buNone/>
              <a:defRPr sz="1800">
                <a:solidFill>
                  <a:schemeClr val="bg1">
                    <a:lumMod val="65000"/>
                  </a:schemeClr>
                </a:solidFill>
              </a:defRPr>
            </a:lvl1pPr>
          </a:lstStyle>
          <a:p>
            <a:endParaRPr lang="en-US" dirty="0"/>
          </a:p>
        </p:txBody>
      </p:sp>
      <p:sp>
        <p:nvSpPr>
          <p:cNvPr id="22" name="Picture Placeholder 3"/>
          <p:cNvSpPr>
            <a:spLocks noGrp="1"/>
          </p:cNvSpPr>
          <p:nvPr>
            <p:ph type="pic" sz="quarter" idx="19"/>
          </p:nvPr>
        </p:nvSpPr>
        <p:spPr>
          <a:xfrm>
            <a:off x="8136466" y="1868657"/>
            <a:ext cx="2027767" cy="1868656"/>
          </a:xfrm>
        </p:spPr>
        <p:txBody>
          <a:bodyPr>
            <a:normAutofit/>
          </a:bodyPr>
          <a:lstStyle>
            <a:lvl1pPr marL="0" indent="0">
              <a:buNone/>
              <a:defRPr sz="1800">
                <a:solidFill>
                  <a:schemeClr val="bg1">
                    <a:lumMod val="65000"/>
                  </a:schemeClr>
                </a:solidFill>
              </a:defRPr>
            </a:lvl1pPr>
          </a:lstStyle>
          <a:p>
            <a:endParaRPr lang="en-US" dirty="0"/>
          </a:p>
        </p:txBody>
      </p:sp>
      <p:sp>
        <p:nvSpPr>
          <p:cNvPr id="23" name="Picture Placeholder 3"/>
          <p:cNvSpPr>
            <a:spLocks noGrp="1"/>
          </p:cNvSpPr>
          <p:nvPr>
            <p:ph type="pic" sz="quarter" idx="20"/>
          </p:nvPr>
        </p:nvSpPr>
        <p:spPr>
          <a:xfrm>
            <a:off x="6108701" y="1868657"/>
            <a:ext cx="2027767" cy="1868656"/>
          </a:xfrm>
        </p:spPr>
        <p:txBody>
          <a:bodyPr>
            <a:normAutofit/>
          </a:bodyPr>
          <a:lstStyle>
            <a:lvl1pPr marL="0" indent="0">
              <a:buNone/>
              <a:defRPr sz="1800">
                <a:solidFill>
                  <a:schemeClr val="bg1">
                    <a:lumMod val="65000"/>
                  </a:schemeClr>
                </a:solidFill>
              </a:defRPr>
            </a:lvl1pPr>
          </a:lstStyle>
          <a:p>
            <a:endParaRPr lang="en-US" dirty="0"/>
          </a:p>
        </p:txBody>
      </p:sp>
      <p:sp>
        <p:nvSpPr>
          <p:cNvPr id="24" name="Picture Placeholder 3"/>
          <p:cNvSpPr>
            <a:spLocks noGrp="1"/>
          </p:cNvSpPr>
          <p:nvPr>
            <p:ph type="pic" sz="quarter" idx="21"/>
          </p:nvPr>
        </p:nvSpPr>
        <p:spPr>
          <a:xfrm>
            <a:off x="10164234" y="3715005"/>
            <a:ext cx="2027767" cy="1868656"/>
          </a:xfrm>
        </p:spPr>
        <p:txBody>
          <a:bodyPr>
            <a:normAutofit/>
          </a:bodyPr>
          <a:lstStyle>
            <a:lvl1pPr marL="0" indent="0">
              <a:buNone/>
              <a:defRPr sz="1800">
                <a:solidFill>
                  <a:schemeClr val="bg1">
                    <a:lumMod val="65000"/>
                  </a:schemeClr>
                </a:solidFill>
              </a:defRPr>
            </a:lvl1pPr>
          </a:lstStyle>
          <a:p>
            <a:endParaRPr lang="en-US" dirty="0"/>
          </a:p>
        </p:txBody>
      </p:sp>
      <p:sp>
        <p:nvSpPr>
          <p:cNvPr id="25" name="Picture Placeholder 3"/>
          <p:cNvSpPr>
            <a:spLocks noGrp="1"/>
          </p:cNvSpPr>
          <p:nvPr>
            <p:ph type="pic" sz="quarter" idx="22"/>
          </p:nvPr>
        </p:nvSpPr>
        <p:spPr>
          <a:xfrm>
            <a:off x="8136466" y="3715005"/>
            <a:ext cx="2027767" cy="1868656"/>
          </a:xfrm>
        </p:spPr>
        <p:txBody>
          <a:bodyPr>
            <a:normAutofit/>
          </a:bodyPr>
          <a:lstStyle>
            <a:lvl1pPr marL="0" indent="0">
              <a:buNone/>
              <a:defRPr sz="1800">
                <a:solidFill>
                  <a:schemeClr val="bg1">
                    <a:lumMod val="65000"/>
                  </a:schemeClr>
                </a:solidFill>
              </a:defRPr>
            </a:lvl1pPr>
          </a:lstStyle>
          <a:p>
            <a:endParaRPr lang="en-US" dirty="0"/>
          </a:p>
        </p:txBody>
      </p:sp>
      <p:sp>
        <p:nvSpPr>
          <p:cNvPr id="26" name="Picture Placeholder 3"/>
          <p:cNvSpPr>
            <a:spLocks noGrp="1"/>
          </p:cNvSpPr>
          <p:nvPr>
            <p:ph type="pic" sz="quarter" idx="23"/>
          </p:nvPr>
        </p:nvSpPr>
        <p:spPr>
          <a:xfrm>
            <a:off x="6108701" y="3715005"/>
            <a:ext cx="2027767" cy="1868656"/>
          </a:xfrm>
        </p:spPr>
        <p:txBody>
          <a:bodyPr>
            <a:normAutofit/>
          </a:bodyPr>
          <a:lstStyle>
            <a:lvl1pPr marL="0" indent="0">
              <a:buNone/>
              <a:defRPr sz="1800">
                <a:solidFill>
                  <a:schemeClr val="bg1">
                    <a:lumMod val="65000"/>
                  </a:schemeClr>
                </a:solidFill>
              </a:defRPr>
            </a:lvl1pPr>
          </a:lstStyle>
          <a:p>
            <a:endParaRPr lang="en-US" dirty="0"/>
          </a:p>
        </p:txBody>
      </p:sp>
    </p:spTree>
    <p:extLst>
      <p:ext uri="{BB962C8B-B14F-4D97-AF65-F5344CB8AC3E}">
        <p14:creationId xmlns:p14="http://schemas.microsoft.com/office/powerpoint/2010/main" val="345422026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8" name="Picture Placeholder 3"/>
          <p:cNvSpPr>
            <a:spLocks noGrp="1"/>
          </p:cNvSpPr>
          <p:nvPr>
            <p:ph type="pic" sz="quarter" idx="14"/>
          </p:nvPr>
        </p:nvSpPr>
        <p:spPr>
          <a:xfrm>
            <a:off x="-1087" y="0"/>
            <a:ext cx="8163632" cy="6901548"/>
          </a:xfrm>
          <a:custGeom>
            <a:avLst/>
            <a:gdLst>
              <a:gd name="connsiteX0" fmla="*/ 0 w 8162545"/>
              <a:gd name="connsiteY0" fmla="*/ 0 h 6894282"/>
              <a:gd name="connsiteX1" fmla="*/ 8162545 w 8162545"/>
              <a:gd name="connsiteY1" fmla="*/ 0 h 6894282"/>
              <a:gd name="connsiteX2" fmla="*/ 8162545 w 8162545"/>
              <a:gd name="connsiteY2" fmla="*/ 6894282 h 6894282"/>
              <a:gd name="connsiteX3" fmla="*/ 0 w 8162545"/>
              <a:gd name="connsiteY3" fmla="*/ 6894282 h 6894282"/>
              <a:gd name="connsiteX4" fmla="*/ 0 w 8162545"/>
              <a:gd name="connsiteY4" fmla="*/ 0 h 6894282"/>
              <a:gd name="connsiteX0" fmla="*/ 0 w 8162545"/>
              <a:gd name="connsiteY0" fmla="*/ 0 h 6932382"/>
              <a:gd name="connsiteX1" fmla="*/ 8162545 w 8162545"/>
              <a:gd name="connsiteY1" fmla="*/ 0 h 6932382"/>
              <a:gd name="connsiteX2" fmla="*/ 2955545 w 8162545"/>
              <a:gd name="connsiteY2" fmla="*/ 6932382 h 6932382"/>
              <a:gd name="connsiteX3" fmla="*/ 0 w 8162545"/>
              <a:gd name="connsiteY3" fmla="*/ 6894282 h 6932382"/>
              <a:gd name="connsiteX4" fmla="*/ 0 w 8162545"/>
              <a:gd name="connsiteY4" fmla="*/ 0 h 6932382"/>
              <a:gd name="connsiteX0" fmla="*/ 0 w 8162545"/>
              <a:gd name="connsiteY0" fmla="*/ 0 h 6932382"/>
              <a:gd name="connsiteX1" fmla="*/ 8162545 w 8162545"/>
              <a:gd name="connsiteY1" fmla="*/ 0 h 6932382"/>
              <a:gd name="connsiteX2" fmla="*/ 2955545 w 8162545"/>
              <a:gd name="connsiteY2" fmla="*/ 6932382 h 6932382"/>
              <a:gd name="connsiteX3" fmla="*/ 45155 w 8162545"/>
              <a:gd name="connsiteY3" fmla="*/ 6905634 h 6932382"/>
              <a:gd name="connsiteX4" fmla="*/ 0 w 8162545"/>
              <a:gd name="connsiteY4" fmla="*/ 0 h 6932382"/>
              <a:gd name="connsiteX0" fmla="*/ 0 w 8162545"/>
              <a:gd name="connsiteY0" fmla="*/ 0 h 6909679"/>
              <a:gd name="connsiteX1" fmla="*/ 8162545 w 8162545"/>
              <a:gd name="connsiteY1" fmla="*/ 0 h 6909679"/>
              <a:gd name="connsiteX2" fmla="*/ 2955545 w 8162545"/>
              <a:gd name="connsiteY2" fmla="*/ 6909679 h 6909679"/>
              <a:gd name="connsiteX3" fmla="*/ 45155 w 8162545"/>
              <a:gd name="connsiteY3" fmla="*/ 6905634 h 6909679"/>
              <a:gd name="connsiteX4" fmla="*/ 0 w 8162545"/>
              <a:gd name="connsiteY4" fmla="*/ 0 h 6909679"/>
              <a:gd name="connsiteX0" fmla="*/ 0 w 8162545"/>
              <a:gd name="connsiteY0" fmla="*/ 0 h 6962391"/>
              <a:gd name="connsiteX1" fmla="*/ 8162545 w 8162545"/>
              <a:gd name="connsiteY1" fmla="*/ 0 h 6962391"/>
              <a:gd name="connsiteX2" fmla="*/ 2955545 w 8162545"/>
              <a:gd name="connsiteY2" fmla="*/ 6909679 h 6962391"/>
              <a:gd name="connsiteX3" fmla="*/ 11288 w 8162545"/>
              <a:gd name="connsiteY3" fmla="*/ 6962391 h 6962391"/>
              <a:gd name="connsiteX4" fmla="*/ 0 w 8162545"/>
              <a:gd name="connsiteY4" fmla="*/ 0 h 6962391"/>
              <a:gd name="connsiteX0" fmla="*/ 0 w 8162545"/>
              <a:gd name="connsiteY0" fmla="*/ 0 h 6928337"/>
              <a:gd name="connsiteX1" fmla="*/ 8162545 w 8162545"/>
              <a:gd name="connsiteY1" fmla="*/ 0 h 6928337"/>
              <a:gd name="connsiteX2" fmla="*/ 2955545 w 8162545"/>
              <a:gd name="connsiteY2" fmla="*/ 6909679 h 6928337"/>
              <a:gd name="connsiteX3" fmla="*/ 11288 w 8162545"/>
              <a:gd name="connsiteY3" fmla="*/ 6928337 h 6928337"/>
              <a:gd name="connsiteX4" fmla="*/ 0 w 8162545"/>
              <a:gd name="connsiteY4" fmla="*/ 0 h 6928337"/>
              <a:gd name="connsiteX0" fmla="*/ 1087 w 8163632"/>
              <a:gd name="connsiteY0" fmla="*/ 0 h 6939688"/>
              <a:gd name="connsiteX1" fmla="*/ 8163632 w 8163632"/>
              <a:gd name="connsiteY1" fmla="*/ 0 h 6939688"/>
              <a:gd name="connsiteX2" fmla="*/ 2956632 w 8163632"/>
              <a:gd name="connsiteY2" fmla="*/ 6909679 h 6939688"/>
              <a:gd name="connsiteX3" fmla="*/ 1086 w 8163632"/>
              <a:gd name="connsiteY3" fmla="*/ 6939688 h 6939688"/>
              <a:gd name="connsiteX4" fmla="*/ 1087 w 8163632"/>
              <a:gd name="connsiteY4" fmla="*/ 0 h 6939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3632" h="6939688">
                <a:moveTo>
                  <a:pt x="1087" y="0"/>
                </a:moveTo>
                <a:lnTo>
                  <a:pt x="8163632" y="0"/>
                </a:lnTo>
                <a:lnTo>
                  <a:pt x="2956632" y="6909679"/>
                </a:lnTo>
                <a:lnTo>
                  <a:pt x="1086" y="6939688"/>
                </a:lnTo>
                <a:cubicBezTo>
                  <a:pt x="-2677" y="4618891"/>
                  <a:pt x="4850" y="2320797"/>
                  <a:pt x="1087" y="0"/>
                </a:cubicBezTo>
                <a:close/>
              </a:path>
            </a:pathLst>
          </a:custGeom>
          <a:ln>
            <a:noFill/>
          </a:ln>
        </p:spPr>
        <p:txBody>
          <a:bodyPr>
            <a:normAutofit/>
          </a:bodyPr>
          <a:lstStyle>
            <a:lvl1pPr marL="0" indent="0">
              <a:buNone/>
              <a:defRPr sz="1800">
                <a:solidFill>
                  <a:schemeClr val="bg1">
                    <a:lumMod val="65000"/>
                  </a:schemeClr>
                </a:solidFill>
              </a:defRPr>
            </a:lvl1pPr>
          </a:lstStyle>
          <a:p>
            <a:endParaRPr lang="en-US" dirty="0"/>
          </a:p>
        </p:txBody>
      </p:sp>
      <p:sp>
        <p:nvSpPr>
          <p:cNvPr id="2" name="Title 1"/>
          <p:cNvSpPr>
            <a:spLocks noGrp="1"/>
          </p:cNvSpPr>
          <p:nvPr>
            <p:ph type="title" hasCustomPrompt="1"/>
          </p:nvPr>
        </p:nvSpPr>
        <p:spPr>
          <a:xfrm>
            <a:off x="838200" y="484817"/>
            <a:ext cx="10515600" cy="757130"/>
          </a:xfrm>
        </p:spPr>
        <p:txBody>
          <a:bodyPr/>
          <a:lstStyle/>
          <a:p>
            <a:r>
              <a:rPr lang="en-US" dirty="0"/>
              <a:t>CLICK TO EDIT MASTER TITLE STYLE</a:t>
            </a:r>
          </a:p>
        </p:txBody>
      </p:sp>
      <p:sp>
        <p:nvSpPr>
          <p:cNvPr id="5" name="Slide Number Placeholder 4"/>
          <p:cNvSpPr>
            <a:spLocks noGrp="1"/>
          </p:cNvSpPr>
          <p:nvPr>
            <p:ph type="sldNum" sz="quarter" idx="12"/>
          </p:nvPr>
        </p:nvSpPr>
        <p:spPr>
          <a:xfrm>
            <a:off x="11312757" y="6448409"/>
            <a:ext cx="472985" cy="313887"/>
          </a:xfrm>
          <a:prstGeom prst="rect">
            <a:avLst/>
          </a:prstGeom>
        </p:spPr>
        <p:txBody>
          <a:bodyPr/>
          <a:lstStyle/>
          <a:p>
            <a:fld id="{AF64C449-D347-4F01-A372-7C3DE6085B32}" type="slidenum">
              <a:rPr lang="en-US" smtClean="0"/>
              <a:t>‹#›</a:t>
            </a:fld>
            <a:endParaRPr lang="en-US"/>
          </a:p>
        </p:txBody>
      </p:sp>
      <p:sp>
        <p:nvSpPr>
          <p:cNvPr id="6" name="Content Placeholder 3"/>
          <p:cNvSpPr>
            <a:spLocks noGrp="1"/>
          </p:cNvSpPr>
          <p:nvPr>
            <p:ph sz="quarter" idx="13" hasCustomPrompt="1"/>
          </p:nvPr>
        </p:nvSpPr>
        <p:spPr>
          <a:xfrm>
            <a:off x="3644900" y="1241947"/>
            <a:ext cx="4902200" cy="406400"/>
          </a:xfrm>
        </p:spPr>
        <p:txBody>
          <a:bodyPr anchor="ctr">
            <a:noAutofit/>
          </a:bodyPr>
          <a:lstStyle>
            <a:lvl1pPr marL="0" indent="0" algn="ctr">
              <a:buFont typeface="Arial" panose="020B0604020202020204" pitchFamily="34" charset="0"/>
              <a:buNone/>
              <a:defRPr sz="1400"/>
            </a:lvl1pPr>
          </a:lstStyle>
          <a:p>
            <a:pPr lvl="0"/>
            <a:r>
              <a:rPr lang="en-US" dirty="0"/>
              <a:t>CLICK TO EDIT MASTER TEXT STYLES</a:t>
            </a:r>
          </a:p>
        </p:txBody>
      </p:sp>
    </p:spTree>
    <p:extLst>
      <p:ext uri="{BB962C8B-B14F-4D97-AF65-F5344CB8AC3E}">
        <p14:creationId xmlns:p14="http://schemas.microsoft.com/office/powerpoint/2010/main" val="3803675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DA02A-FE19-7830-717C-F5E33F87F3B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B853E97-8F37-5B8D-DE3B-934DBEA8C739}"/>
              </a:ext>
            </a:extLst>
          </p:cNvPr>
          <p:cNvSpPr>
            <a:spLocks noGrp="1"/>
          </p:cNvSpPr>
          <p:nvPr>
            <p:ph type="dt" sz="half" idx="10"/>
          </p:nvPr>
        </p:nvSpPr>
        <p:spPr/>
        <p:txBody>
          <a:bodyPr/>
          <a:lstStyle/>
          <a:p>
            <a:fld id="{BA3F041D-B554-4CB5-8990-5A8321653A6A}" type="datetimeFigureOut">
              <a:rPr lang="en-IN" smtClean="0"/>
              <a:t>08-05-2025</a:t>
            </a:fld>
            <a:endParaRPr lang="en-IN"/>
          </a:p>
        </p:txBody>
      </p:sp>
      <p:sp>
        <p:nvSpPr>
          <p:cNvPr id="4" name="Footer Placeholder 3">
            <a:extLst>
              <a:ext uri="{FF2B5EF4-FFF2-40B4-BE49-F238E27FC236}">
                <a16:creationId xmlns:a16="http://schemas.microsoft.com/office/drawing/2014/main" id="{F58C5903-C9B4-557C-9759-A8207FCD5B0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6EBD8A4-C94C-499E-8241-30617446E670}"/>
              </a:ext>
            </a:extLst>
          </p:cNvPr>
          <p:cNvSpPr>
            <a:spLocks noGrp="1"/>
          </p:cNvSpPr>
          <p:nvPr>
            <p:ph type="sldNum" sz="quarter" idx="12"/>
          </p:nvPr>
        </p:nvSpPr>
        <p:spPr/>
        <p:txBody>
          <a:bodyPr/>
          <a:lstStyle/>
          <a:p>
            <a:fld id="{0F239C28-3E35-46FF-9D75-F279FF989AC2}" type="slidenum">
              <a:rPr lang="en-IN" smtClean="0"/>
              <a:t>‹#›</a:t>
            </a:fld>
            <a:endParaRPr lang="en-IN"/>
          </a:p>
        </p:txBody>
      </p:sp>
    </p:spTree>
    <p:extLst>
      <p:ext uri="{BB962C8B-B14F-4D97-AF65-F5344CB8AC3E}">
        <p14:creationId xmlns:p14="http://schemas.microsoft.com/office/powerpoint/2010/main" val="231867382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9" name="Picture Placeholder 3"/>
          <p:cNvSpPr>
            <a:spLocks noGrp="1"/>
          </p:cNvSpPr>
          <p:nvPr>
            <p:ph type="pic" sz="quarter" idx="15"/>
          </p:nvPr>
        </p:nvSpPr>
        <p:spPr>
          <a:xfrm>
            <a:off x="485181" y="998565"/>
            <a:ext cx="3962825" cy="3413115"/>
          </a:xfrm>
        </p:spPr>
        <p:txBody>
          <a:bodyPr>
            <a:normAutofit/>
          </a:bodyPr>
          <a:lstStyle>
            <a:lvl1pPr marL="0" indent="0">
              <a:buNone/>
              <a:defRPr sz="1800">
                <a:solidFill>
                  <a:schemeClr val="bg1">
                    <a:lumMod val="65000"/>
                  </a:schemeClr>
                </a:solidFill>
              </a:defRPr>
            </a:lvl1pPr>
          </a:lstStyle>
          <a:p>
            <a:endParaRPr lang="en-US" dirty="0"/>
          </a:p>
        </p:txBody>
      </p:sp>
      <p:sp>
        <p:nvSpPr>
          <p:cNvPr id="2" name="Title 1"/>
          <p:cNvSpPr>
            <a:spLocks noGrp="1"/>
          </p:cNvSpPr>
          <p:nvPr>
            <p:ph type="title" hasCustomPrompt="1"/>
          </p:nvPr>
        </p:nvSpPr>
        <p:spPr>
          <a:xfrm>
            <a:off x="1371600" y="484817"/>
            <a:ext cx="10515600" cy="757130"/>
          </a:xfrm>
        </p:spPr>
        <p:txBody>
          <a:bodyPr/>
          <a:lstStyle>
            <a:lvl1pPr algn="r">
              <a:defRPr/>
            </a:lvl1pPr>
          </a:lstStyle>
          <a:p>
            <a:r>
              <a:rPr lang="en-US" dirty="0"/>
              <a:t>CLICK TO EDIT MASTER</a:t>
            </a:r>
          </a:p>
        </p:txBody>
      </p:sp>
      <p:sp>
        <p:nvSpPr>
          <p:cNvPr id="5" name="Slide Number Placeholder 4"/>
          <p:cNvSpPr>
            <a:spLocks noGrp="1"/>
          </p:cNvSpPr>
          <p:nvPr>
            <p:ph type="sldNum" sz="quarter" idx="12"/>
          </p:nvPr>
        </p:nvSpPr>
        <p:spPr>
          <a:xfrm>
            <a:off x="11312757" y="6448409"/>
            <a:ext cx="472985" cy="313887"/>
          </a:xfrm>
          <a:prstGeom prst="rect">
            <a:avLst/>
          </a:prstGeom>
        </p:spPr>
        <p:txBody>
          <a:bodyPr/>
          <a:lstStyle/>
          <a:p>
            <a:fld id="{AF64C449-D347-4F01-A372-7C3DE6085B32}" type="slidenum">
              <a:rPr lang="en-US" smtClean="0"/>
              <a:t>‹#›</a:t>
            </a:fld>
            <a:endParaRPr lang="en-US"/>
          </a:p>
        </p:txBody>
      </p:sp>
      <p:sp>
        <p:nvSpPr>
          <p:cNvPr id="6" name="Content Placeholder 3"/>
          <p:cNvSpPr>
            <a:spLocks noGrp="1"/>
          </p:cNvSpPr>
          <p:nvPr>
            <p:ph sz="quarter" idx="13" hasCustomPrompt="1"/>
          </p:nvPr>
        </p:nvSpPr>
        <p:spPr>
          <a:xfrm>
            <a:off x="6985000" y="1241947"/>
            <a:ext cx="4902200" cy="406400"/>
          </a:xfrm>
        </p:spPr>
        <p:txBody>
          <a:bodyPr anchor="ctr">
            <a:noAutofit/>
          </a:bodyPr>
          <a:lstStyle>
            <a:lvl1pPr marL="0" indent="0" algn="r">
              <a:buFont typeface="Arial" panose="020B0604020202020204" pitchFamily="34" charset="0"/>
              <a:buNone/>
              <a:defRPr sz="1400"/>
            </a:lvl1pPr>
          </a:lstStyle>
          <a:p>
            <a:pPr lvl="0"/>
            <a:r>
              <a:rPr lang="en-US" dirty="0"/>
              <a:t>CLICK TO EDIT MASTER TEXT STYLES</a:t>
            </a:r>
          </a:p>
        </p:txBody>
      </p:sp>
      <p:sp>
        <p:nvSpPr>
          <p:cNvPr id="8" name="Rectangle 7"/>
          <p:cNvSpPr/>
          <p:nvPr userDrawn="1"/>
        </p:nvSpPr>
        <p:spPr>
          <a:xfrm>
            <a:off x="485181" y="4411679"/>
            <a:ext cx="3962825" cy="155369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10825454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9" name="Picture Placeholder 3"/>
          <p:cNvSpPr>
            <a:spLocks noGrp="1"/>
          </p:cNvSpPr>
          <p:nvPr>
            <p:ph type="pic" sz="quarter" idx="14"/>
          </p:nvPr>
        </p:nvSpPr>
        <p:spPr>
          <a:xfrm>
            <a:off x="4252262" y="3883025"/>
            <a:ext cx="3186599" cy="1838248"/>
          </a:xfrm>
        </p:spPr>
        <p:txBody>
          <a:bodyPr>
            <a:normAutofit/>
          </a:bodyPr>
          <a:lstStyle>
            <a:lvl1pPr marL="0" indent="0">
              <a:buNone/>
              <a:defRPr sz="1800">
                <a:solidFill>
                  <a:schemeClr val="bg1">
                    <a:lumMod val="65000"/>
                  </a:schemeClr>
                </a:solidFill>
              </a:defRPr>
            </a:lvl1pPr>
          </a:lstStyle>
          <a:p>
            <a:endParaRPr lang="en-US" dirty="0"/>
          </a:p>
        </p:txBody>
      </p:sp>
      <p:sp>
        <p:nvSpPr>
          <p:cNvPr id="10" name="Picture Placeholder 3"/>
          <p:cNvSpPr>
            <a:spLocks noGrp="1"/>
          </p:cNvSpPr>
          <p:nvPr>
            <p:ph type="pic" sz="quarter" idx="15"/>
          </p:nvPr>
        </p:nvSpPr>
        <p:spPr>
          <a:xfrm>
            <a:off x="4252262" y="2005597"/>
            <a:ext cx="3186599" cy="1838248"/>
          </a:xfrm>
        </p:spPr>
        <p:txBody>
          <a:bodyPr>
            <a:normAutofit/>
          </a:bodyPr>
          <a:lstStyle>
            <a:lvl1pPr marL="0" indent="0">
              <a:buNone/>
              <a:defRPr sz="1800">
                <a:solidFill>
                  <a:schemeClr val="bg1">
                    <a:lumMod val="65000"/>
                  </a:schemeClr>
                </a:solidFill>
              </a:defRPr>
            </a:lvl1pPr>
          </a:lstStyle>
          <a:p>
            <a:endParaRPr lang="en-US" dirty="0"/>
          </a:p>
        </p:txBody>
      </p:sp>
      <p:sp>
        <p:nvSpPr>
          <p:cNvPr id="2" name="Title 1"/>
          <p:cNvSpPr>
            <a:spLocks noGrp="1"/>
          </p:cNvSpPr>
          <p:nvPr>
            <p:ph type="title" hasCustomPrompt="1"/>
          </p:nvPr>
        </p:nvSpPr>
        <p:spPr>
          <a:xfrm>
            <a:off x="838200" y="484817"/>
            <a:ext cx="10515600" cy="757130"/>
          </a:xfrm>
        </p:spPr>
        <p:txBody>
          <a:bodyPr/>
          <a:lstStyle/>
          <a:p>
            <a:r>
              <a:rPr lang="en-US" dirty="0"/>
              <a:t>CLICK TO EDIT MASTER TITLE STYLE</a:t>
            </a:r>
          </a:p>
        </p:txBody>
      </p:sp>
      <p:sp>
        <p:nvSpPr>
          <p:cNvPr id="5" name="Slide Number Placeholder 4"/>
          <p:cNvSpPr>
            <a:spLocks noGrp="1"/>
          </p:cNvSpPr>
          <p:nvPr>
            <p:ph type="sldNum" sz="quarter" idx="12"/>
          </p:nvPr>
        </p:nvSpPr>
        <p:spPr>
          <a:xfrm>
            <a:off x="11312757" y="6448409"/>
            <a:ext cx="472985" cy="313887"/>
          </a:xfrm>
          <a:prstGeom prst="rect">
            <a:avLst/>
          </a:prstGeom>
        </p:spPr>
        <p:txBody>
          <a:bodyPr/>
          <a:lstStyle/>
          <a:p>
            <a:fld id="{AF64C449-D347-4F01-A372-7C3DE6085B32}" type="slidenum">
              <a:rPr lang="en-US" smtClean="0"/>
              <a:t>‹#›</a:t>
            </a:fld>
            <a:endParaRPr lang="en-US"/>
          </a:p>
        </p:txBody>
      </p:sp>
      <p:sp>
        <p:nvSpPr>
          <p:cNvPr id="6" name="Content Placeholder 3"/>
          <p:cNvSpPr>
            <a:spLocks noGrp="1"/>
          </p:cNvSpPr>
          <p:nvPr>
            <p:ph sz="quarter" idx="13" hasCustomPrompt="1"/>
          </p:nvPr>
        </p:nvSpPr>
        <p:spPr>
          <a:xfrm>
            <a:off x="3644900" y="1241947"/>
            <a:ext cx="4902200" cy="406400"/>
          </a:xfrm>
        </p:spPr>
        <p:txBody>
          <a:bodyPr anchor="ctr">
            <a:noAutofit/>
          </a:bodyPr>
          <a:lstStyle>
            <a:lvl1pPr marL="0" indent="0" algn="ctr">
              <a:buFont typeface="Arial" panose="020B0604020202020204" pitchFamily="34" charset="0"/>
              <a:buNone/>
              <a:defRPr sz="1400"/>
            </a:lvl1pPr>
          </a:lstStyle>
          <a:p>
            <a:pPr lvl="0"/>
            <a:r>
              <a:rPr lang="en-US" dirty="0"/>
              <a:t>CLICK TO EDIT MASTER TEXT STYLES</a:t>
            </a:r>
          </a:p>
        </p:txBody>
      </p:sp>
    </p:spTree>
    <p:extLst>
      <p:ext uri="{BB962C8B-B14F-4D97-AF65-F5344CB8AC3E}">
        <p14:creationId xmlns:p14="http://schemas.microsoft.com/office/powerpoint/2010/main" val="426707428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8" name="Picture Placeholder 3"/>
          <p:cNvSpPr>
            <a:spLocks noGrp="1"/>
          </p:cNvSpPr>
          <p:nvPr>
            <p:ph type="pic" sz="quarter" idx="14"/>
          </p:nvPr>
        </p:nvSpPr>
        <p:spPr>
          <a:xfrm>
            <a:off x="0" y="2"/>
            <a:ext cx="12192000" cy="2726479"/>
          </a:xfrm>
        </p:spPr>
        <p:txBody>
          <a:bodyPr>
            <a:normAutofit/>
          </a:bodyPr>
          <a:lstStyle>
            <a:lvl1pPr marL="0" indent="0">
              <a:buNone/>
              <a:defRPr sz="1800">
                <a:solidFill>
                  <a:schemeClr val="bg1">
                    <a:lumMod val="65000"/>
                  </a:schemeClr>
                </a:solidFill>
              </a:defRPr>
            </a:lvl1pPr>
          </a:lstStyle>
          <a:p>
            <a:endParaRPr lang="en-US" dirty="0"/>
          </a:p>
        </p:txBody>
      </p:sp>
      <p:sp>
        <p:nvSpPr>
          <p:cNvPr id="2" name="Title 1"/>
          <p:cNvSpPr>
            <a:spLocks noGrp="1"/>
          </p:cNvSpPr>
          <p:nvPr>
            <p:ph type="title" hasCustomPrompt="1"/>
          </p:nvPr>
        </p:nvSpPr>
        <p:spPr>
          <a:xfrm>
            <a:off x="838200" y="484817"/>
            <a:ext cx="10515600" cy="757130"/>
          </a:xfrm>
        </p:spPr>
        <p:txBody>
          <a:bodyPr/>
          <a:lstStyle/>
          <a:p>
            <a:r>
              <a:rPr lang="en-US" dirty="0"/>
              <a:t>CLICK TO EDIT MASTER TITLE STYLE</a:t>
            </a:r>
          </a:p>
        </p:txBody>
      </p:sp>
      <p:sp>
        <p:nvSpPr>
          <p:cNvPr id="5" name="Slide Number Placeholder 4"/>
          <p:cNvSpPr>
            <a:spLocks noGrp="1"/>
          </p:cNvSpPr>
          <p:nvPr>
            <p:ph type="sldNum" sz="quarter" idx="12"/>
          </p:nvPr>
        </p:nvSpPr>
        <p:spPr>
          <a:xfrm>
            <a:off x="11312757" y="6448409"/>
            <a:ext cx="472985" cy="313887"/>
          </a:xfrm>
          <a:prstGeom prst="rect">
            <a:avLst/>
          </a:prstGeom>
        </p:spPr>
        <p:txBody>
          <a:bodyPr/>
          <a:lstStyle/>
          <a:p>
            <a:fld id="{AF64C449-D347-4F01-A372-7C3DE6085B32}" type="slidenum">
              <a:rPr lang="en-US" smtClean="0"/>
              <a:t>‹#›</a:t>
            </a:fld>
            <a:endParaRPr lang="en-US"/>
          </a:p>
        </p:txBody>
      </p:sp>
      <p:sp>
        <p:nvSpPr>
          <p:cNvPr id="6" name="Content Placeholder 3"/>
          <p:cNvSpPr>
            <a:spLocks noGrp="1"/>
          </p:cNvSpPr>
          <p:nvPr>
            <p:ph sz="quarter" idx="13" hasCustomPrompt="1"/>
          </p:nvPr>
        </p:nvSpPr>
        <p:spPr>
          <a:xfrm>
            <a:off x="3644900" y="1241947"/>
            <a:ext cx="4902200" cy="406400"/>
          </a:xfrm>
        </p:spPr>
        <p:txBody>
          <a:bodyPr anchor="ctr">
            <a:noAutofit/>
          </a:bodyPr>
          <a:lstStyle>
            <a:lvl1pPr marL="0" indent="0" algn="ctr">
              <a:buFont typeface="Arial" panose="020B0604020202020204" pitchFamily="34" charset="0"/>
              <a:buNone/>
              <a:defRPr sz="1400"/>
            </a:lvl1pPr>
          </a:lstStyle>
          <a:p>
            <a:pPr lvl="0"/>
            <a:r>
              <a:rPr lang="en-US" dirty="0"/>
              <a:t>CLICK TO EDIT MASTER TEXT STYLES</a:t>
            </a:r>
          </a:p>
        </p:txBody>
      </p:sp>
    </p:spTree>
    <p:extLst>
      <p:ext uri="{BB962C8B-B14F-4D97-AF65-F5344CB8AC3E}">
        <p14:creationId xmlns:p14="http://schemas.microsoft.com/office/powerpoint/2010/main" val="353040496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8" name="Picture Placeholder 3"/>
          <p:cNvSpPr>
            <a:spLocks noGrp="1"/>
          </p:cNvSpPr>
          <p:nvPr>
            <p:ph type="pic" sz="quarter" idx="14"/>
          </p:nvPr>
        </p:nvSpPr>
        <p:spPr>
          <a:xfrm>
            <a:off x="0" y="2413112"/>
            <a:ext cx="12192000" cy="4444888"/>
          </a:xfrm>
        </p:spPr>
        <p:txBody>
          <a:bodyPr>
            <a:normAutofit/>
          </a:bodyPr>
          <a:lstStyle>
            <a:lvl1pPr marL="0" indent="0">
              <a:buNone/>
              <a:defRPr sz="1800">
                <a:solidFill>
                  <a:schemeClr val="bg1">
                    <a:lumMod val="65000"/>
                  </a:schemeClr>
                </a:solidFill>
              </a:defRPr>
            </a:lvl1pPr>
          </a:lstStyle>
          <a:p>
            <a:endParaRPr lang="en-US" dirty="0"/>
          </a:p>
        </p:txBody>
      </p:sp>
      <p:sp>
        <p:nvSpPr>
          <p:cNvPr id="2" name="Title 1"/>
          <p:cNvSpPr>
            <a:spLocks noGrp="1"/>
          </p:cNvSpPr>
          <p:nvPr>
            <p:ph type="title" hasCustomPrompt="1"/>
          </p:nvPr>
        </p:nvSpPr>
        <p:spPr>
          <a:xfrm>
            <a:off x="838200" y="484817"/>
            <a:ext cx="10515600" cy="757130"/>
          </a:xfrm>
        </p:spPr>
        <p:txBody>
          <a:bodyPr/>
          <a:lstStyle/>
          <a:p>
            <a:r>
              <a:rPr lang="en-US" dirty="0"/>
              <a:t>CLICK TO EDIT MASTER TITLE STYLE</a:t>
            </a:r>
          </a:p>
        </p:txBody>
      </p:sp>
      <p:sp>
        <p:nvSpPr>
          <p:cNvPr id="5" name="Slide Number Placeholder 4"/>
          <p:cNvSpPr>
            <a:spLocks noGrp="1"/>
          </p:cNvSpPr>
          <p:nvPr>
            <p:ph type="sldNum" sz="quarter" idx="12"/>
          </p:nvPr>
        </p:nvSpPr>
        <p:spPr>
          <a:xfrm>
            <a:off x="11312757" y="6448409"/>
            <a:ext cx="472985" cy="313887"/>
          </a:xfrm>
          <a:prstGeom prst="rect">
            <a:avLst/>
          </a:prstGeom>
        </p:spPr>
        <p:txBody>
          <a:bodyPr/>
          <a:lstStyle/>
          <a:p>
            <a:fld id="{AF64C449-D347-4F01-A372-7C3DE6085B32}" type="slidenum">
              <a:rPr lang="en-US" smtClean="0"/>
              <a:t>‹#›</a:t>
            </a:fld>
            <a:endParaRPr lang="en-US"/>
          </a:p>
        </p:txBody>
      </p:sp>
      <p:sp>
        <p:nvSpPr>
          <p:cNvPr id="6" name="Content Placeholder 3"/>
          <p:cNvSpPr>
            <a:spLocks noGrp="1"/>
          </p:cNvSpPr>
          <p:nvPr>
            <p:ph sz="quarter" idx="13" hasCustomPrompt="1"/>
          </p:nvPr>
        </p:nvSpPr>
        <p:spPr>
          <a:xfrm>
            <a:off x="3644900" y="1241947"/>
            <a:ext cx="4902200" cy="406400"/>
          </a:xfrm>
        </p:spPr>
        <p:txBody>
          <a:bodyPr anchor="ctr">
            <a:noAutofit/>
          </a:bodyPr>
          <a:lstStyle>
            <a:lvl1pPr marL="0" indent="0" algn="ctr">
              <a:buFont typeface="Arial" panose="020B0604020202020204" pitchFamily="34" charset="0"/>
              <a:buNone/>
              <a:defRPr sz="1400"/>
            </a:lvl1pPr>
          </a:lstStyle>
          <a:p>
            <a:pPr lvl="0"/>
            <a:r>
              <a:rPr lang="en-US" dirty="0"/>
              <a:t>CLICK TO EDIT MASTER TEXT STYLES</a:t>
            </a:r>
          </a:p>
        </p:txBody>
      </p:sp>
    </p:spTree>
    <p:extLst>
      <p:ext uri="{BB962C8B-B14F-4D97-AF65-F5344CB8AC3E}">
        <p14:creationId xmlns:p14="http://schemas.microsoft.com/office/powerpoint/2010/main" val="266158432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9" name="Picture Placeholder 3"/>
          <p:cNvSpPr>
            <a:spLocks noGrp="1"/>
          </p:cNvSpPr>
          <p:nvPr>
            <p:ph type="pic" sz="quarter" idx="14"/>
          </p:nvPr>
        </p:nvSpPr>
        <p:spPr>
          <a:xfrm>
            <a:off x="0" y="0"/>
            <a:ext cx="12192000" cy="2641598"/>
          </a:xfrm>
        </p:spPr>
        <p:txBody>
          <a:bodyPr>
            <a:normAutofit/>
          </a:bodyPr>
          <a:lstStyle>
            <a:lvl1pPr marL="0" indent="0">
              <a:buNone/>
              <a:defRPr sz="1800">
                <a:solidFill>
                  <a:schemeClr val="bg1">
                    <a:lumMod val="65000"/>
                  </a:schemeClr>
                </a:solidFill>
              </a:defRPr>
            </a:lvl1pPr>
          </a:lstStyle>
          <a:p>
            <a:endParaRPr lang="en-US" dirty="0"/>
          </a:p>
        </p:txBody>
      </p:sp>
      <p:sp>
        <p:nvSpPr>
          <p:cNvPr id="5" name="Slide Number Placeholder 4"/>
          <p:cNvSpPr>
            <a:spLocks noGrp="1"/>
          </p:cNvSpPr>
          <p:nvPr>
            <p:ph type="sldNum" sz="quarter" idx="12"/>
          </p:nvPr>
        </p:nvSpPr>
        <p:spPr>
          <a:xfrm>
            <a:off x="11312757" y="6448409"/>
            <a:ext cx="472985" cy="313887"/>
          </a:xfrm>
          <a:prstGeom prst="rect">
            <a:avLst/>
          </a:prstGeom>
        </p:spPr>
        <p:txBody>
          <a:bodyPr/>
          <a:lstStyle/>
          <a:p>
            <a:fld id="{AF64C449-D347-4F01-A372-7C3DE6085B32}" type="slidenum">
              <a:rPr lang="en-US" smtClean="0"/>
              <a:t>‹#›</a:t>
            </a:fld>
            <a:endParaRPr lang="en-US"/>
          </a:p>
        </p:txBody>
      </p:sp>
      <p:sp>
        <p:nvSpPr>
          <p:cNvPr id="10" name="Rectangle 9"/>
          <p:cNvSpPr/>
          <p:nvPr userDrawn="1"/>
        </p:nvSpPr>
        <p:spPr>
          <a:xfrm>
            <a:off x="0" y="2641601"/>
            <a:ext cx="12192000" cy="42163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2" name="Title 1"/>
          <p:cNvSpPr>
            <a:spLocks noGrp="1"/>
          </p:cNvSpPr>
          <p:nvPr>
            <p:ph type="title" hasCustomPrompt="1"/>
          </p:nvPr>
        </p:nvSpPr>
        <p:spPr>
          <a:xfrm>
            <a:off x="359229" y="2350871"/>
            <a:ext cx="4604657" cy="1421928"/>
          </a:xfrm>
          <a:solidFill>
            <a:schemeClr val="accent1"/>
          </a:solidFill>
        </p:spPr>
        <p:txBody>
          <a:bodyPr/>
          <a:lstStyle>
            <a:lvl1pPr algn="l">
              <a:defRPr/>
            </a:lvl1pPr>
          </a:lstStyle>
          <a:p>
            <a:r>
              <a:rPr lang="en-US" dirty="0"/>
              <a:t>CLICK TO EDIT MASTER</a:t>
            </a:r>
          </a:p>
        </p:txBody>
      </p:sp>
      <p:sp>
        <p:nvSpPr>
          <p:cNvPr id="6" name="Content Placeholder 3"/>
          <p:cNvSpPr>
            <a:spLocks noGrp="1"/>
          </p:cNvSpPr>
          <p:nvPr>
            <p:ph sz="quarter" idx="13" hasCustomPrompt="1"/>
          </p:nvPr>
        </p:nvSpPr>
        <p:spPr>
          <a:xfrm>
            <a:off x="359229" y="3879398"/>
            <a:ext cx="4604657" cy="406400"/>
          </a:xfrm>
        </p:spPr>
        <p:txBody>
          <a:bodyPr anchor="ctr">
            <a:noAutofit/>
          </a:bodyPr>
          <a:lstStyle>
            <a:lvl1pPr marL="0" indent="0" algn="l">
              <a:buFont typeface="Arial" panose="020B0604020202020204" pitchFamily="34" charset="0"/>
              <a:buNone/>
              <a:defRPr sz="1400"/>
            </a:lvl1pPr>
          </a:lstStyle>
          <a:p>
            <a:pPr lvl="0"/>
            <a:r>
              <a:rPr lang="en-US" dirty="0"/>
              <a:t>CLICK TO EDIT MASTER TEXT STYLES</a:t>
            </a:r>
          </a:p>
        </p:txBody>
      </p:sp>
    </p:spTree>
    <p:extLst>
      <p:ext uri="{BB962C8B-B14F-4D97-AF65-F5344CB8AC3E}">
        <p14:creationId xmlns:p14="http://schemas.microsoft.com/office/powerpoint/2010/main" val="394784016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8" name="Picture Placeholder 3"/>
          <p:cNvSpPr>
            <a:spLocks noGrp="1"/>
          </p:cNvSpPr>
          <p:nvPr>
            <p:ph type="pic" sz="quarter" idx="14"/>
          </p:nvPr>
        </p:nvSpPr>
        <p:spPr>
          <a:xfrm>
            <a:off x="0" y="0"/>
            <a:ext cx="7676909" cy="6858000"/>
          </a:xfrm>
        </p:spPr>
        <p:txBody>
          <a:bodyPr>
            <a:normAutofit/>
          </a:bodyPr>
          <a:lstStyle>
            <a:lvl1pPr marL="0" indent="0">
              <a:buNone/>
              <a:defRPr sz="1800">
                <a:solidFill>
                  <a:schemeClr val="bg1">
                    <a:lumMod val="65000"/>
                  </a:schemeClr>
                </a:solidFill>
              </a:defRPr>
            </a:lvl1pPr>
          </a:lstStyle>
          <a:p>
            <a:endParaRPr lang="en-US" dirty="0"/>
          </a:p>
        </p:txBody>
      </p:sp>
      <p:sp>
        <p:nvSpPr>
          <p:cNvPr id="2" name="Title 1"/>
          <p:cNvSpPr>
            <a:spLocks noGrp="1"/>
          </p:cNvSpPr>
          <p:nvPr>
            <p:ph type="title" hasCustomPrompt="1"/>
          </p:nvPr>
        </p:nvSpPr>
        <p:spPr>
          <a:xfrm>
            <a:off x="4237034" y="484819"/>
            <a:ext cx="3310396" cy="1421928"/>
          </a:xfrm>
        </p:spPr>
        <p:txBody>
          <a:bodyPr/>
          <a:lstStyle>
            <a:lvl1pPr algn="l">
              <a:defRPr sz="4800"/>
            </a:lvl1pPr>
          </a:lstStyle>
          <a:p>
            <a:r>
              <a:rPr lang="en-US" dirty="0"/>
              <a:t>CLICK TO EDIT MASTER</a:t>
            </a:r>
          </a:p>
        </p:txBody>
      </p:sp>
      <p:sp>
        <p:nvSpPr>
          <p:cNvPr id="5" name="Slide Number Placeholder 4"/>
          <p:cNvSpPr>
            <a:spLocks noGrp="1"/>
          </p:cNvSpPr>
          <p:nvPr>
            <p:ph type="sldNum" sz="quarter" idx="12"/>
          </p:nvPr>
        </p:nvSpPr>
        <p:spPr>
          <a:xfrm>
            <a:off x="11312757" y="6448409"/>
            <a:ext cx="472985" cy="313887"/>
          </a:xfrm>
          <a:prstGeom prst="rect">
            <a:avLst/>
          </a:prstGeom>
        </p:spPr>
        <p:txBody>
          <a:bodyPr/>
          <a:lstStyle/>
          <a:p>
            <a:fld id="{AF64C449-D347-4F01-A372-7C3DE6085B32}" type="slidenum">
              <a:rPr lang="en-US" smtClean="0"/>
              <a:t>‹#›</a:t>
            </a:fld>
            <a:endParaRPr lang="en-US"/>
          </a:p>
        </p:txBody>
      </p:sp>
      <p:sp>
        <p:nvSpPr>
          <p:cNvPr id="6" name="Content Placeholder 3"/>
          <p:cNvSpPr>
            <a:spLocks noGrp="1"/>
          </p:cNvSpPr>
          <p:nvPr>
            <p:ph sz="quarter" idx="13" hasCustomPrompt="1"/>
          </p:nvPr>
        </p:nvSpPr>
        <p:spPr>
          <a:xfrm>
            <a:off x="4237034" y="2649959"/>
            <a:ext cx="3310396" cy="406400"/>
          </a:xfrm>
        </p:spPr>
        <p:txBody>
          <a:bodyPr anchor="ctr">
            <a:noAutofit/>
          </a:bodyPr>
          <a:lstStyle>
            <a:lvl1pPr marL="0" indent="0" algn="l">
              <a:buFont typeface="Arial" panose="020B0604020202020204" pitchFamily="34" charset="0"/>
              <a:buNone/>
              <a:defRPr sz="1400"/>
            </a:lvl1pPr>
          </a:lstStyle>
          <a:p>
            <a:pPr lvl="0"/>
            <a:r>
              <a:rPr lang="en-US" dirty="0"/>
              <a:t>CLICK TO EDIT MASTER TEXT STYLES</a:t>
            </a:r>
          </a:p>
        </p:txBody>
      </p:sp>
    </p:spTree>
    <p:extLst>
      <p:ext uri="{BB962C8B-B14F-4D97-AF65-F5344CB8AC3E}">
        <p14:creationId xmlns:p14="http://schemas.microsoft.com/office/powerpoint/2010/main" val="16998247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8" name="Picture Placeholder 3"/>
          <p:cNvSpPr>
            <a:spLocks noGrp="1"/>
          </p:cNvSpPr>
          <p:nvPr>
            <p:ph type="pic" sz="quarter" idx="14"/>
          </p:nvPr>
        </p:nvSpPr>
        <p:spPr>
          <a:xfrm>
            <a:off x="2025942" y="-14516"/>
            <a:ext cx="5965372" cy="6878865"/>
          </a:xfrm>
          <a:custGeom>
            <a:avLst/>
            <a:gdLst>
              <a:gd name="connsiteX0" fmla="*/ 0 w 5834743"/>
              <a:gd name="connsiteY0" fmla="*/ 0 h 6858000"/>
              <a:gd name="connsiteX1" fmla="*/ 5834743 w 5834743"/>
              <a:gd name="connsiteY1" fmla="*/ 0 h 6858000"/>
              <a:gd name="connsiteX2" fmla="*/ 5834743 w 5834743"/>
              <a:gd name="connsiteY2" fmla="*/ 6858000 h 6858000"/>
              <a:gd name="connsiteX3" fmla="*/ 0 w 5834743"/>
              <a:gd name="connsiteY3" fmla="*/ 6858000 h 6858000"/>
              <a:gd name="connsiteX4" fmla="*/ 0 w 5834743"/>
              <a:gd name="connsiteY4" fmla="*/ 0 h 6858000"/>
              <a:gd name="connsiteX0" fmla="*/ 2119085 w 5834743"/>
              <a:gd name="connsiteY0" fmla="*/ 0 h 6872515"/>
              <a:gd name="connsiteX1" fmla="*/ 5834743 w 5834743"/>
              <a:gd name="connsiteY1" fmla="*/ 14515 h 6872515"/>
              <a:gd name="connsiteX2" fmla="*/ 5834743 w 5834743"/>
              <a:gd name="connsiteY2" fmla="*/ 6872515 h 6872515"/>
              <a:gd name="connsiteX3" fmla="*/ 0 w 5834743"/>
              <a:gd name="connsiteY3" fmla="*/ 6872515 h 6872515"/>
              <a:gd name="connsiteX4" fmla="*/ 2119085 w 5834743"/>
              <a:gd name="connsiteY4" fmla="*/ 0 h 6872515"/>
              <a:gd name="connsiteX0" fmla="*/ 2119085 w 8084457"/>
              <a:gd name="connsiteY0" fmla="*/ 0 h 6887029"/>
              <a:gd name="connsiteX1" fmla="*/ 5834743 w 8084457"/>
              <a:gd name="connsiteY1" fmla="*/ 14515 h 6887029"/>
              <a:gd name="connsiteX2" fmla="*/ 8084457 w 8084457"/>
              <a:gd name="connsiteY2" fmla="*/ 6887029 h 6887029"/>
              <a:gd name="connsiteX3" fmla="*/ 0 w 8084457"/>
              <a:gd name="connsiteY3" fmla="*/ 6872515 h 6887029"/>
              <a:gd name="connsiteX4" fmla="*/ 2119085 w 8084457"/>
              <a:gd name="connsiteY4" fmla="*/ 0 h 6887029"/>
              <a:gd name="connsiteX0" fmla="*/ 0 w 5965372"/>
              <a:gd name="connsiteY0" fmla="*/ 0 h 6887029"/>
              <a:gd name="connsiteX1" fmla="*/ 3715658 w 5965372"/>
              <a:gd name="connsiteY1" fmla="*/ 14515 h 6887029"/>
              <a:gd name="connsiteX2" fmla="*/ 5965372 w 5965372"/>
              <a:gd name="connsiteY2" fmla="*/ 6887029 h 6887029"/>
              <a:gd name="connsiteX3" fmla="*/ 2264229 w 5965372"/>
              <a:gd name="connsiteY3" fmla="*/ 6872515 h 6887029"/>
              <a:gd name="connsiteX4" fmla="*/ 0 w 5965372"/>
              <a:gd name="connsiteY4" fmla="*/ 0 h 6887029"/>
              <a:gd name="connsiteX0" fmla="*/ 0 w 5965372"/>
              <a:gd name="connsiteY0" fmla="*/ 0 h 6891565"/>
              <a:gd name="connsiteX1" fmla="*/ 3715658 w 5965372"/>
              <a:gd name="connsiteY1" fmla="*/ 14515 h 6891565"/>
              <a:gd name="connsiteX2" fmla="*/ 5965372 w 5965372"/>
              <a:gd name="connsiteY2" fmla="*/ 6887029 h 6891565"/>
              <a:gd name="connsiteX3" fmla="*/ 2264229 w 5965372"/>
              <a:gd name="connsiteY3" fmla="*/ 6891565 h 6891565"/>
              <a:gd name="connsiteX4" fmla="*/ 0 w 5965372"/>
              <a:gd name="connsiteY4" fmla="*/ 0 h 6891565"/>
              <a:gd name="connsiteX0" fmla="*/ 0 w 5965372"/>
              <a:gd name="connsiteY0" fmla="*/ 0 h 6891565"/>
              <a:gd name="connsiteX1" fmla="*/ 3715658 w 5965372"/>
              <a:gd name="connsiteY1" fmla="*/ 14515 h 6891565"/>
              <a:gd name="connsiteX2" fmla="*/ 5965372 w 5965372"/>
              <a:gd name="connsiteY2" fmla="*/ 6874329 h 6891565"/>
              <a:gd name="connsiteX3" fmla="*/ 2264229 w 5965372"/>
              <a:gd name="connsiteY3" fmla="*/ 6891565 h 6891565"/>
              <a:gd name="connsiteX4" fmla="*/ 0 w 5965372"/>
              <a:gd name="connsiteY4" fmla="*/ 0 h 6891565"/>
              <a:gd name="connsiteX0" fmla="*/ 0 w 5965372"/>
              <a:gd name="connsiteY0" fmla="*/ 0 h 6874329"/>
              <a:gd name="connsiteX1" fmla="*/ 3715658 w 5965372"/>
              <a:gd name="connsiteY1" fmla="*/ 14515 h 6874329"/>
              <a:gd name="connsiteX2" fmla="*/ 5965372 w 5965372"/>
              <a:gd name="connsiteY2" fmla="*/ 6874329 h 6874329"/>
              <a:gd name="connsiteX3" fmla="*/ 2251529 w 5965372"/>
              <a:gd name="connsiteY3" fmla="*/ 6866165 h 6874329"/>
              <a:gd name="connsiteX4" fmla="*/ 0 w 5965372"/>
              <a:gd name="connsiteY4" fmla="*/ 0 h 6874329"/>
              <a:gd name="connsiteX0" fmla="*/ 0 w 5965372"/>
              <a:gd name="connsiteY0" fmla="*/ 0 h 6878865"/>
              <a:gd name="connsiteX1" fmla="*/ 3715658 w 5965372"/>
              <a:gd name="connsiteY1" fmla="*/ 14515 h 6878865"/>
              <a:gd name="connsiteX2" fmla="*/ 5965372 w 5965372"/>
              <a:gd name="connsiteY2" fmla="*/ 6874329 h 6878865"/>
              <a:gd name="connsiteX3" fmla="*/ 2251529 w 5965372"/>
              <a:gd name="connsiteY3" fmla="*/ 6878865 h 6878865"/>
              <a:gd name="connsiteX4" fmla="*/ 0 w 5965372"/>
              <a:gd name="connsiteY4" fmla="*/ 0 h 687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5372" h="6878865">
                <a:moveTo>
                  <a:pt x="0" y="0"/>
                </a:moveTo>
                <a:lnTo>
                  <a:pt x="3715658" y="14515"/>
                </a:lnTo>
                <a:lnTo>
                  <a:pt x="5965372" y="6874329"/>
                </a:lnTo>
                <a:lnTo>
                  <a:pt x="2251529" y="6878865"/>
                </a:lnTo>
                <a:lnTo>
                  <a:pt x="0" y="0"/>
                </a:lnTo>
                <a:close/>
              </a:path>
            </a:pathLst>
          </a:custGeom>
          <a:noFill/>
        </p:spPr>
        <p:txBody>
          <a:bodyPr>
            <a:normAutofit/>
          </a:bodyPr>
          <a:lstStyle>
            <a:lvl1pPr marL="0" indent="0">
              <a:buNone/>
              <a:defRPr sz="1800">
                <a:solidFill>
                  <a:schemeClr val="bg1">
                    <a:lumMod val="65000"/>
                  </a:schemeClr>
                </a:solidFill>
              </a:defRPr>
            </a:lvl1pPr>
          </a:lstStyle>
          <a:p>
            <a:endParaRPr lang="en-US" dirty="0"/>
          </a:p>
        </p:txBody>
      </p:sp>
      <p:sp>
        <p:nvSpPr>
          <p:cNvPr id="2" name="Title 1"/>
          <p:cNvSpPr>
            <a:spLocks noGrp="1"/>
          </p:cNvSpPr>
          <p:nvPr>
            <p:ph type="title" hasCustomPrompt="1"/>
          </p:nvPr>
        </p:nvSpPr>
        <p:spPr>
          <a:xfrm>
            <a:off x="409223" y="484817"/>
            <a:ext cx="3462867" cy="2086725"/>
          </a:xfrm>
        </p:spPr>
        <p:txBody>
          <a:bodyPr/>
          <a:lstStyle>
            <a:lvl1pPr algn="l">
              <a:defRPr/>
            </a:lvl1pPr>
          </a:lstStyle>
          <a:p>
            <a:r>
              <a:rPr lang="en-US" dirty="0"/>
              <a:t>CLICK TO EDIT MASTER TITLE STYLE</a:t>
            </a:r>
          </a:p>
        </p:txBody>
      </p:sp>
      <p:sp>
        <p:nvSpPr>
          <p:cNvPr id="6" name="Content Placeholder 3"/>
          <p:cNvSpPr>
            <a:spLocks noGrp="1"/>
          </p:cNvSpPr>
          <p:nvPr>
            <p:ph sz="quarter" idx="13" hasCustomPrompt="1"/>
          </p:nvPr>
        </p:nvSpPr>
        <p:spPr>
          <a:xfrm>
            <a:off x="409223" y="3378000"/>
            <a:ext cx="3462867" cy="406400"/>
          </a:xfrm>
        </p:spPr>
        <p:txBody>
          <a:bodyPr anchor="ctr">
            <a:noAutofit/>
          </a:bodyPr>
          <a:lstStyle>
            <a:lvl1pPr marL="0" indent="0" algn="l">
              <a:buFont typeface="Arial" panose="020B0604020202020204" pitchFamily="34" charset="0"/>
              <a:buNone/>
              <a:defRPr sz="1400"/>
            </a:lvl1pPr>
          </a:lstStyle>
          <a:p>
            <a:pPr lvl="0"/>
            <a:r>
              <a:rPr lang="en-US" dirty="0"/>
              <a:t>CLICK TO EDIT MASTER TEXT STYLES</a:t>
            </a:r>
          </a:p>
        </p:txBody>
      </p:sp>
    </p:spTree>
    <p:extLst>
      <p:ext uri="{BB962C8B-B14F-4D97-AF65-F5344CB8AC3E}">
        <p14:creationId xmlns:p14="http://schemas.microsoft.com/office/powerpoint/2010/main" val="58065007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8" name="Picture Placeholder 3"/>
          <p:cNvSpPr>
            <a:spLocks noGrp="1"/>
          </p:cNvSpPr>
          <p:nvPr>
            <p:ph type="pic" sz="quarter" idx="14"/>
          </p:nvPr>
        </p:nvSpPr>
        <p:spPr>
          <a:xfrm>
            <a:off x="2" y="0"/>
            <a:ext cx="5834743" cy="6858000"/>
          </a:xfrm>
        </p:spPr>
        <p:txBody>
          <a:bodyPr>
            <a:normAutofit/>
          </a:bodyPr>
          <a:lstStyle>
            <a:lvl1pPr marL="0" indent="0">
              <a:buNone/>
              <a:defRPr sz="1800">
                <a:solidFill>
                  <a:schemeClr val="bg1">
                    <a:lumMod val="65000"/>
                  </a:schemeClr>
                </a:solidFill>
              </a:defRPr>
            </a:lvl1pPr>
          </a:lstStyle>
          <a:p>
            <a:endParaRPr lang="en-US" dirty="0"/>
          </a:p>
        </p:txBody>
      </p:sp>
      <p:sp>
        <p:nvSpPr>
          <p:cNvPr id="2" name="Title 1"/>
          <p:cNvSpPr>
            <a:spLocks noGrp="1"/>
          </p:cNvSpPr>
          <p:nvPr>
            <p:ph type="title" hasCustomPrompt="1"/>
          </p:nvPr>
        </p:nvSpPr>
        <p:spPr>
          <a:xfrm>
            <a:off x="838200" y="484817"/>
            <a:ext cx="10515600" cy="757130"/>
          </a:xfrm>
        </p:spPr>
        <p:txBody>
          <a:bodyPr/>
          <a:lstStyle/>
          <a:p>
            <a:r>
              <a:rPr lang="en-US" dirty="0"/>
              <a:t>CLICK TO EDIT MASTER TITLE STYLE</a:t>
            </a:r>
          </a:p>
        </p:txBody>
      </p:sp>
      <p:sp>
        <p:nvSpPr>
          <p:cNvPr id="5" name="Slide Number Placeholder 4"/>
          <p:cNvSpPr>
            <a:spLocks noGrp="1"/>
          </p:cNvSpPr>
          <p:nvPr>
            <p:ph type="sldNum" sz="quarter" idx="12"/>
          </p:nvPr>
        </p:nvSpPr>
        <p:spPr>
          <a:xfrm>
            <a:off x="11312757" y="6448409"/>
            <a:ext cx="472985" cy="313887"/>
          </a:xfrm>
          <a:prstGeom prst="rect">
            <a:avLst/>
          </a:prstGeom>
        </p:spPr>
        <p:txBody>
          <a:bodyPr/>
          <a:lstStyle/>
          <a:p>
            <a:fld id="{AF64C449-D347-4F01-A372-7C3DE6085B32}" type="slidenum">
              <a:rPr lang="en-US" smtClean="0"/>
              <a:t>‹#›</a:t>
            </a:fld>
            <a:endParaRPr lang="en-US"/>
          </a:p>
        </p:txBody>
      </p:sp>
      <p:sp>
        <p:nvSpPr>
          <p:cNvPr id="6" name="Content Placeholder 3"/>
          <p:cNvSpPr>
            <a:spLocks noGrp="1"/>
          </p:cNvSpPr>
          <p:nvPr>
            <p:ph sz="quarter" idx="13" hasCustomPrompt="1"/>
          </p:nvPr>
        </p:nvSpPr>
        <p:spPr>
          <a:xfrm>
            <a:off x="3644900" y="1241947"/>
            <a:ext cx="4902200" cy="406400"/>
          </a:xfrm>
        </p:spPr>
        <p:txBody>
          <a:bodyPr anchor="ctr">
            <a:noAutofit/>
          </a:bodyPr>
          <a:lstStyle>
            <a:lvl1pPr marL="0" indent="0" algn="ctr">
              <a:buFont typeface="Arial" panose="020B0604020202020204" pitchFamily="34" charset="0"/>
              <a:buNone/>
              <a:defRPr sz="1400"/>
            </a:lvl1pPr>
          </a:lstStyle>
          <a:p>
            <a:pPr lvl="0"/>
            <a:r>
              <a:rPr lang="en-US" dirty="0"/>
              <a:t>CLICK TO EDIT MASTER TEXT STYLES</a:t>
            </a:r>
          </a:p>
        </p:txBody>
      </p:sp>
    </p:spTree>
    <p:extLst>
      <p:ext uri="{BB962C8B-B14F-4D97-AF65-F5344CB8AC3E}">
        <p14:creationId xmlns:p14="http://schemas.microsoft.com/office/powerpoint/2010/main" val="380080303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8" name="Picture Placeholder 3"/>
          <p:cNvSpPr>
            <a:spLocks noGrp="1"/>
          </p:cNvSpPr>
          <p:nvPr>
            <p:ph type="pic" sz="quarter" idx="14"/>
          </p:nvPr>
        </p:nvSpPr>
        <p:spPr>
          <a:xfrm>
            <a:off x="0" y="1709630"/>
            <a:ext cx="12192000" cy="5148370"/>
          </a:xfrm>
        </p:spPr>
        <p:txBody>
          <a:bodyPr>
            <a:normAutofit/>
          </a:bodyPr>
          <a:lstStyle>
            <a:lvl1pPr marL="0" indent="0">
              <a:buNone/>
              <a:defRPr sz="1800">
                <a:solidFill>
                  <a:schemeClr val="bg1">
                    <a:lumMod val="65000"/>
                  </a:schemeClr>
                </a:solidFill>
              </a:defRPr>
            </a:lvl1pPr>
          </a:lstStyle>
          <a:p>
            <a:endParaRPr lang="en-US" dirty="0"/>
          </a:p>
        </p:txBody>
      </p:sp>
      <p:sp>
        <p:nvSpPr>
          <p:cNvPr id="2" name="Title 1"/>
          <p:cNvSpPr>
            <a:spLocks noGrp="1"/>
          </p:cNvSpPr>
          <p:nvPr>
            <p:ph type="title" hasCustomPrompt="1"/>
          </p:nvPr>
        </p:nvSpPr>
        <p:spPr>
          <a:xfrm>
            <a:off x="838200" y="484817"/>
            <a:ext cx="10515600" cy="757130"/>
          </a:xfrm>
        </p:spPr>
        <p:txBody>
          <a:bodyPr/>
          <a:lstStyle/>
          <a:p>
            <a:r>
              <a:rPr lang="en-US" dirty="0"/>
              <a:t>CLICK TO EDIT MASTER TITLE STYLE</a:t>
            </a:r>
          </a:p>
        </p:txBody>
      </p:sp>
      <p:sp>
        <p:nvSpPr>
          <p:cNvPr id="5" name="Slide Number Placeholder 4"/>
          <p:cNvSpPr>
            <a:spLocks noGrp="1"/>
          </p:cNvSpPr>
          <p:nvPr>
            <p:ph type="sldNum" sz="quarter" idx="12"/>
          </p:nvPr>
        </p:nvSpPr>
        <p:spPr>
          <a:xfrm>
            <a:off x="11312757" y="6448409"/>
            <a:ext cx="472985" cy="313887"/>
          </a:xfrm>
          <a:prstGeom prst="rect">
            <a:avLst/>
          </a:prstGeom>
        </p:spPr>
        <p:txBody>
          <a:bodyPr/>
          <a:lstStyle/>
          <a:p>
            <a:fld id="{AF64C449-D347-4F01-A372-7C3DE6085B32}" type="slidenum">
              <a:rPr lang="en-US" smtClean="0"/>
              <a:t>‹#›</a:t>
            </a:fld>
            <a:endParaRPr lang="en-US"/>
          </a:p>
        </p:txBody>
      </p:sp>
      <p:sp>
        <p:nvSpPr>
          <p:cNvPr id="6" name="Content Placeholder 3"/>
          <p:cNvSpPr>
            <a:spLocks noGrp="1"/>
          </p:cNvSpPr>
          <p:nvPr>
            <p:ph sz="quarter" idx="13" hasCustomPrompt="1"/>
          </p:nvPr>
        </p:nvSpPr>
        <p:spPr>
          <a:xfrm>
            <a:off x="3644900" y="1241947"/>
            <a:ext cx="4902200" cy="406400"/>
          </a:xfrm>
        </p:spPr>
        <p:txBody>
          <a:bodyPr anchor="ctr">
            <a:noAutofit/>
          </a:bodyPr>
          <a:lstStyle>
            <a:lvl1pPr marL="0" indent="0" algn="ctr">
              <a:buFont typeface="Arial" panose="020B0604020202020204" pitchFamily="34" charset="0"/>
              <a:buNone/>
              <a:defRPr sz="1400"/>
            </a:lvl1pPr>
          </a:lstStyle>
          <a:p>
            <a:pPr lvl="0"/>
            <a:r>
              <a:rPr lang="en-US" dirty="0"/>
              <a:t>CLICK TO EDIT MASTER TEXT STYLES</a:t>
            </a:r>
          </a:p>
        </p:txBody>
      </p:sp>
    </p:spTree>
    <p:extLst>
      <p:ext uri="{BB962C8B-B14F-4D97-AF65-F5344CB8AC3E}">
        <p14:creationId xmlns:p14="http://schemas.microsoft.com/office/powerpoint/2010/main" val="234598954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8" name="Picture Placeholder 3"/>
          <p:cNvSpPr>
            <a:spLocks noGrp="1"/>
          </p:cNvSpPr>
          <p:nvPr>
            <p:ph type="pic" sz="quarter" idx="14"/>
          </p:nvPr>
        </p:nvSpPr>
        <p:spPr>
          <a:xfrm>
            <a:off x="3164114" y="2032002"/>
            <a:ext cx="9027887" cy="2801258"/>
          </a:xfrm>
        </p:spPr>
        <p:txBody>
          <a:bodyPr>
            <a:normAutofit/>
          </a:bodyPr>
          <a:lstStyle>
            <a:lvl1pPr marL="0" indent="0">
              <a:buNone/>
              <a:defRPr sz="1800">
                <a:solidFill>
                  <a:schemeClr val="bg1">
                    <a:lumMod val="65000"/>
                  </a:schemeClr>
                </a:solidFill>
              </a:defRPr>
            </a:lvl1pPr>
          </a:lstStyle>
          <a:p>
            <a:endParaRPr lang="en-US" dirty="0"/>
          </a:p>
        </p:txBody>
      </p:sp>
      <p:sp>
        <p:nvSpPr>
          <p:cNvPr id="2" name="Title 1"/>
          <p:cNvSpPr>
            <a:spLocks noGrp="1"/>
          </p:cNvSpPr>
          <p:nvPr>
            <p:ph type="title" hasCustomPrompt="1"/>
          </p:nvPr>
        </p:nvSpPr>
        <p:spPr>
          <a:xfrm>
            <a:off x="838200" y="484817"/>
            <a:ext cx="10515600" cy="757130"/>
          </a:xfrm>
        </p:spPr>
        <p:txBody>
          <a:bodyPr/>
          <a:lstStyle/>
          <a:p>
            <a:r>
              <a:rPr lang="en-US" dirty="0"/>
              <a:t>CLICK TO EDIT MASTER TITLE STYLE</a:t>
            </a:r>
          </a:p>
        </p:txBody>
      </p:sp>
      <p:sp>
        <p:nvSpPr>
          <p:cNvPr id="5" name="Slide Number Placeholder 4"/>
          <p:cNvSpPr>
            <a:spLocks noGrp="1"/>
          </p:cNvSpPr>
          <p:nvPr>
            <p:ph type="sldNum" sz="quarter" idx="12"/>
          </p:nvPr>
        </p:nvSpPr>
        <p:spPr>
          <a:xfrm>
            <a:off x="11312757" y="6448409"/>
            <a:ext cx="472985" cy="313887"/>
          </a:xfrm>
          <a:prstGeom prst="rect">
            <a:avLst/>
          </a:prstGeom>
        </p:spPr>
        <p:txBody>
          <a:bodyPr/>
          <a:lstStyle/>
          <a:p>
            <a:fld id="{AF64C449-D347-4F01-A372-7C3DE6085B32}" type="slidenum">
              <a:rPr lang="en-US" smtClean="0"/>
              <a:t>‹#›</a:t>
            </a:fld>
            <a:endParaRPr lang="en-US"/>
          </a:p>
        </p:txBody>
      </p:sp>
      <p:sp>
        <p:nvSpPr>
          <p:cNvPr id="6" name="Content Placeholder 3"/>
          <p:cNvSpPr>
            <a:spLocks noGrp="1"/>
          </p:cNvSpPr>
          <p:nvPr>
            <p:ph sz="quarter" idx="13" hasCustomPrompt="1"/>
          </p:nvPr>
        </p:nvSpPr>
        <p:spPr>
          <a:xfrm>
            <a:off x="3644900" y="1241947"/>
            <a:ext cx="4902200" cy="406400"/>
          </a:xfrm>
        </p:spPr>
        <p:txBody>
          <a:bodyPr anchor="ctr">
            <a:noAutofit/>
          </a:bodyPr>
          <a:lstStyle>
            <a:lvl1pPr marL="0" indent="0" algn="ctr">
              <a:buFont typeface="Arial" panose="020B0604020202020204" pitchFamily="34" charset="0"/>
              <a:buNone/>
              <a:defRPr sz="1400"/>
            </a:lvl1pPr>
          </a:lstStyle>
          <a:p>
            <a:pPr lvl="0"/>
            <a:r>
              <a:rPr lang="en-US" dirty="0"/>
              <a:t>CLICK TO EDIT MASTER TEXT STYLES</a:t>
            </a:r>
          </a:p>
        </p:txBody>
      </p:sp>
    </p:spTree>
    <p:extLst>
      <p:ext uri="{BB962C8B-B14F-4D97-AF65-F5344CB8AC3E}">
        <p14:creationId xmlns:p14="http://schemas.microsoft.com/office/powerpoint/2010/main" val="623111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4A496B-B86E-8445-999F-65F1B499870F}"/>
              </a:ext>
            </a:extLst>
          </p:cNvPr>
          <p:cNvSpPr>
            <a:spLocks noGrp="1"/>
          </p:cNvSpPr>
          <p:nvPr>
            <p:ph type="dt" sz="half" idx="10"/>
          </p:nvPr>
        </p:nvSpPr>
        <p:spPr/>
        <p:txBody>
          <a:bodyPr/>
          <a:lstStyle/>
          <a:p>
            <a:fld id="{BA3F041D-B554-4CB5-8990-5A8321653A6A}" type="datetimeFigureOut">
              <a:rPr lang="en-IN" smtClean="0"/>
              <a:t>08-05-2025</a:t>
            </a:fld>
            <a:endParaRPr lang="en-IN"/>
          </a:p>
        </p:txBody>
      </p:sp>
      <p:sp>
        <p:nvSpPr>
          <p:cNvPr id="3" name="Footer Placeholder 2">
            <a:extLst>
              <a:ext uri="{FF2B5EF4-FFF2-40B4-BE49-F238E27FC236}">
                <a16:creationId xmlns:a16="http://schemas.microsoft.com/office/drawing/2014/main" id="{3BC80B34-7CB6-B895-96A4-9F8190D4CD1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66C8B2A-AC76-3537-14F4-F427A58BEEE7}"/>
              </a:ext>
            </a:extLst>
          </p:cNvPr>
          <p:cNvSpPr>
            <a:spLocks noGrp="1"/>
          </p:cNvSpPr>
          <p:nvPr>
            <p:ph type="sldNum" sz="quarter" idx="12"/>
          </p:nvPr>
        </p:nvSpPr>
        <p:spPr/>
        <p:txBody>
          <a:bodyPr/>
          <a:lstStyle/>
          <a:p>
            <a:fld id="{0F239C28-3E35-46FF-9D75-F279FF989AC2}" type="slidenum">
              <a:rPr lang="en-IN" smtClean="0"/>
              <a:t>‹#›</a:t>
            </a:fld>
            <a:endParaRPr lang="en-IN"/>
          </a:p>
        </p:txBody>
      </p:sp>
    </p:spTree>
    <p:extLst>
      <p:ext uri="{BB962C8B-B14F-4D97-AF65-F5344CB8AC3E}">
        <p14:creationId xmlns:p14="http://schemas.microsoft.com/office/powerpoint/2010/main" val="113768036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2" name="Rectangle 36"/>
          <p:cNvSpPr/>
          <p:nvPr userDrawn="1"/>
        </p:nvSpPr>
        <p:spPr>
          <a:xfrm flipV="1">
            <a:off x="3556001" y="-14516"/>
            <a:ext cx="8636001" cy="6910613"/>
          </a:xfrm>
          <a:custGeom>
            <a:avLst/>
            <a:gdLst>
              <a:gd name="connsiteX0" fmla="*/ 0 w 12192001"/>
              <a:gd name="connsiteY0" fmla="*/ 0 h 6858000"/>
              <a:gd name="connsiteX1" fmla="*/ 12192001 w 12192001"/>
              <a:gd name="connsiteY1" fmla="*/ 0 h 6858000"/>
              <a:gd name="connsiteX2" fmla="*/ 12192001 w 12192001"/>
              <a:gd name="connsiteY2" fmla="*/ 6858000 h 6858000"/>
              <a:gd name="connsiteX3" fmla="*/ 0 w 12192001"/>
              <a:gd name="connsiteY3" fmla="*/ 6858000 h 6858000"/>
              <a:gd name="connsiteX4" fmla="*/ 0 w 12192001"/>
              <a:gd name="connsiteY4" fmla="*/ 0 h 6858000"/>
              <a:gd name="connsiteX0" fmla="*/ 6952343 w 12192001"/>
              <a:gd name="connsiteY0" fmla="*/ 0 h 6872514"/>
              <a:gd name="connsiteX1" fmla="*/ 12192001 w 12192001"/>
              <a:gd name="connsiteY1" fmla="*/ 14514 h 6872514"/>
              <a:gd name="connsiteX2" fmla="*/ 12192001 w 12192001"/>
              <a:gd name="connsiteY2" fmla="*/ 6872514 h 6872514"/>
              <a:gd name="connsiteX3" fmla="*/ 0 w 12192001"/>
              <a:gd name="connsiteY3" fmla="*/ 6872514 h 6872514"/>
              <a:gd name="connsiteX4" fmla="*/ 6952343 w 12192001"/>
              <a:gd name="connsiteY4" fmla="*/ 0 h 6872514"/>
              <a:gd name="connsiteX0" fmla="*/ 5268686 w 10508344"/>
              <a:gd name="connsiteY0" fmla="*/ 0 h 6872514"/>
              <a:gd name="connsiteX1" fmla="*/ 10508344 w 10508344"/>
              <a:gd name="connsiteY1" fmla="*/ 14514 h 6872514"/>
              <a:gd name="connsiteX2" fmla="*/ 10508344 w 10508344"/>
              <a:gd name="connsiteY2" fmla="*/ 6872514 h 6872514"/>
              <a:gd name="connsiteX3" fmla="*/ 0 w 10508344"/>
              <a:gd name="connsiteY3" fmla="*/ 6857999 h 6872514"/>
              <a:gd name="connsiteX4" fmla="*/ 5268686 w 10508344"/>
              <a:gd name="connsiteY4" fmla="*/ 0 h 6872514"/>
              <a:gd name="connsiteX0" fmla="*/ 5300436 w 10540094"/>
              <a:gd name="connsiteY0" fmla="*/ 0 h 6883399"/>
              <a:gd name="connsiteX1" fmla="*/ 10540094 w 10540094"/>
              <a:gd name="connsiteY1" fmla="*/ 14514 h 6883399"/>
              <a:gd name="connsiteX2" fmla="*/ 10540094 w 10540094"/>
              <a:gd name="connsiteY2" fmla="*/ 6872514 h 6883399"/>
              <a:gd name="connsiteX3" fmla="*/ 0 w 10540094"/>
              <a:gd name="connsiteY3" fmla="*/ 6883399 h 6883399"/>
              <a:gd name="connsiteX4" fmla="*/ 5300436 w 10540094"/>
              <a:gd name="connsiteY4" fmla="*/ 0 h 6883399"/>
              <a:gd name="connsiteX0" fmla="*/ 5087864 w 10540094"/>
              <a:gd name="connsiteY0" fmla="*/ 0 h 6897913"/>
              <a:gd name="connsiteX1" fmla="*/ 10540094 w 10540094"/>
              <a:gd name="connsiteY1" fmla="*/ 29028 h 6897913"/>
              <a:gd name="connsiteX2" fmla="*/ 10540094 w 10540094"/>
              <a:gd name="connsiteY2" fmla="*/ 6887028 h 6897913"/>
              <a:gd name="connsiteX3" fmla="*/ 0 w 10540094"/>
              <a:gd name="connsiteY3" fmla="*/ 6897913 h 6897913"/>
              <a:gd name="connsiteX4" fmla="*/ 5087864 w 10540094"/>
              <a:gd name="connsiteY4" fmla="*/ 0 h 6897913"/>
              <a:gd name="connsiteX0" fmla="*/ 4994863 w 10540094"/>
              <a:gd name="connsiteY0" fmla="*/ 0 h 6910613"/>
              <a:gd name="connsiteX1" fmla="*/ 10540094 w 10540094"/>
              <a:gd name="connsiteY1" fmla="*/ 41728 h 6910613"/>
              <a:gd name="connsiteX2" fmla="*/ 10540094 w 10540094"/>
              <a:gd name="connsiteY2" fmla="*/ 6899728 h 6910613"/>
              <a:gd name="connsiteX3" fmla="*/ 0 w 10540094"/>
              <a:gd name="connsiteY3" fmla="*/ 6910613 h 6910613"/>
              <a:gd name="connsiteX4" fmla="*/ 4994863 w 10540094"/>
              <a:gd name="connsiteY4" fmla="*/ 0 h 6910613"/>
              <a:gd name="connsiteX0" fmla="*/ 4963863 w 10540094"/>
              <a:gd name="connsiteY0" fmla="*/ 0 h 6910613"/>
              <a:gd name="connsiteX1" fmla="*/ 10540094 w 10540094"/>
              <a:gd name="connsiteY1" fmla="*/ 41728 h 6910613"/>
              <a:gd name="connsiteX2" fmla="*/ 10540094 w 10540094"/>
              <a:gd name="connsiteY2" fmla="*/ 6899728 h 6910613"/>
              <a:gd name="connsiteX3" fmla="*/ 0 w 10540094"/>
              <a:gd name="connsiteY3" fmla="*/ 6910613 h 6910613"/>
              <a:gd name="connsiteX4" fmla="*/ 4963863 w 10540094"/>
              <a:gd name="connsiteY4" fmla="*/ 0 h 6910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0094" h="6910613">
                <a:moveTo>
                  <a:pt x="4963863" y="0"/>
                </a:moveTo>
                <a:lnTo>
                  <a:pt x="10540094" y="41728"/>
                </a:lnTo>
                <a:lnTo>
                  <a:pt x="10540094" y="6899728"/>
                </a:lnTo>
                <a:lnTo>
                  <a:pt x="0" y="6910613"/>
                </a:lnTo>
                <a:lnTo>
                  <a:pt x="4963863"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2" name="Title 1"/>
          <p:cNvSpPr>
            <a:spLocks noGrp="1"/>
          </p:cNvSpPr>
          <p:nvPr>
            <p:ph type="title" hasCustomPrompt="1"/>
          </p:nvPr>
        </p:nvSpPr>
        <p:spPr>
          <a:xfrm>
            <a:off x="7874001" y="763044"/>
            <a:ext cx="3626233" cy="2086725"/>
          </a:xfrm>
        </p:spPr>
        <p:txBody>
          <a:bodyPr/>
          <a:lstStyle>
            <a:lvl1pPr algn="r">
              <a:defRPr/>
            </a:lvl1pPr>
          </a:lstStyle>
          <a:p>
            <a:r>
              <a:rPr lang="en-US" dirty="0"/>
              <a:t>CLICK TO EDIT MASTER TITLE STYLE</a:t>
            </a:r>
          </a:p>
        </p:txBody>
      </p:sp>
      <p:sp>
        <p:nvSpPr>
          <p:cNvPr id="5" name="Slide Number Placeholder 4"/>
          <p:cNvSpPr>
            <a:spLocks noGrp="1"/>
          </p:cNvSpPr>
          <p:nvPr>
            <p:ph type="sldNum" sz="quarter" idx="12"/>
          </p:nvPr>
        </p:nvSpPr>
        <p:spPr>
          <a:xfrm>
            <a:off x="11462133" y="6448409"/>
            <a:ext cx="472985" cy="313887"/>
          </a:xfrm>
          <a:prstGeom prst="rect">
            <a:avLst/>
          </a:prstGeom>
        </p:spPr>
        <p:txBody>
          <a:bodyPr/>
          <a:lstStyle/>
          <a:p>
            <a:fld id="{AF64C449-D347-4F01-A372-7C3DE6085B32}" type="slidenum">
              <a:rPr lang="en-US" smtClean="0"/>
              <a:t>‹#›</a:t>
            </a:fld>
            <a:endParaRPr lang="en-US"/>
          </a:p>
        </p:txBody>
      </p:sp>
      <p:sp>
        <p:nvSpPr>
          <p:cNvPr id="6" name="Content Placeholder 3"/>
          <p:cNvSpPr>
            <a:spLocks noGrp="1"/>
          </p:cNvSpPr>
          <p:nvPr>
            <p:ph sz="quarter" idx="13" hasCustomPrompt="1"/>
          </p:nvPr>
        </p:nvSpPr>
        <p:spPr>
          <a:xfrm>
            <a:off x="7835157" y="3680002"/>
            <a:ext cx="3665075" cy="406400"/>
          </a:xfrm>
        </p:spPr>
        <p:txBody>
          <a:bodyPr anchor="ctr">
            <a:noAutofit/>
          </a:bodyPr>
          <a:lstStyle>
            <a:lvl1pPr marL="0" indent="0" algn="r">
              <a:buFont typeface="Arial" panose="020B0604020202020204" pitchFamily="34" charset="0"/>
              <a:buNone/>
              <a:defRPr sz="1400"/>
            </a:lvl1pPr>
          </a:lstStyle>
          <a:p>
            <a:pPr lvl="0"/>
            <a:r>
              <a:rPr lang="en-US" dirty="0"/>
              <a:t>CLICK TO EDIT MASTER TEXT STYLES</a:t>
            </a:r>
          </a:p>
        </p:txBody>
      </p:sp>
      <p:sp>
        <p:nvSpPr>
          <p:cNvPr id="16" name="Picture Placeholder 15"/>
          <p:cNvSpPr>
            <a:spLocks noGrp="1"/>
          </p:cNvSpPr>
          <p:nvPr>
            <p:ph type="pic" sz="quarter" idx="15"/>
          </p:nvPr>
        </p:nvSpPr>
        <p:spPr>
          <a:xfrm>
            <a:off x="1356423" y="-59801"/>
            <a:ext cx="4120965" cy="3544154"/>
          </a:xfrm>
          <a:prstGeom prst="triangle">
            <a:avLst/>
          </a:prstGeom>
          <a:noFill/>
        </p:spPr>
        <p:txBody>
          <a:bodyPr vert="horz" lIns="91440" tIns="45720" rIns="91440" bIns="45720" rtlCol="0">
            <a:normAutofit/>
          </a:bodyPr>
          <a:lstStyle>
            <a:lvl1pPr algn="ctr">
              <a:defRPr lang="en-US" sz="1800">
                <a:solidFill>
                  <a:schemeClr val="bg1">
                    <a:lumMod val="65000"/>
                  </a:schemeClr>
                </a:solidFill>
              </a:defRPr>
            </a:lvl1pPr>
          </a:lstStyle>
          <a:p>
            <a:pPr marL="0" lvl="0" indent="0">
              <a:buNone/>
            </a:pPr>
            <a:endParaRPr lang="en-US"/>
          </a:p>
        </p:txBody>
      </p:sp>
      <p:sp>
        <p:nvSpPr>
          <p:cNvPr id="17" name="Picture Placeholder 15"/>
          <p:cNvSpPr>
            <a:spLocks noGrp="1"/>
          </p:cNvSpPr>
          <p:nvPr>
            <p:ph type="pic" sz="quarter" idx="16"/>
          </p:nvPr>
        </p:nvSpPr>
        <p:spPr>
          <a:xfrm>
            <a:off x="3499133" y="3587286"/>
            <a:ext cx="4146267" cy="3619598"/>
          </a:xfrm>
          <a:prstGeom prst="triangle">
            <a:avLst/>
          </a:prstGeom>
          <a:noFill/>
        </p:spPr>
        <p:txBody>
          <a:bodyPr vert="horz" lIns="91440" tIns="45720" rIns="91440" bIns="45720" rtlCol="0">
            <a:normAutofit/>
          </a:bodyPr>
          <a:lstStyle>
            <a:lvl1pPr algn="ctr">
              <a:defRPr lang="en-US" sz="1800">
                <a:solidFill>
                  <a:schemeClr val="bg1">
                    <a:lumMod val="65000"/>
                  </a:schemeClr>
                </a:solidFill>
              </a:defRPr>
            </a:lvl1pPr>
          </a:lstStyle>
          <a:p>
            <a:pPr marL="0" lvl="0" indent="0">
              <a:buNone/>
            </a:pPr>
            <a:endParaRPr lang="en-US"/>
          </a:p>
        </p:txBody>
      </p:sp>
      <p:sp>
        <p:nvSpPr>
          <p:cNvPr id="18" name="Picture Placeholder 15"/>
          <p:cNvSpPr>
            <a:spLocks noGrp="1"/>
          </p:cNvSpPr>
          <p:nvPr>
            <p:ph type="pic" sz="quarter" idx="17"/>
          </p:nvPr>
        </p:nvSpPr>
        <p:spPr>
          <a:xfrm>
            <a:off x="-836892" y="3587286"/>
            <a:ext cx="4146267" cy="3619598"/>
          </a:xfrm>
          <a:prstGeom prst="triangle">
            <a:avLst/>
          </a:prstGeom>
          <a:noFill/>
        </p:spPr>
        <p:txBody>
          <a:bodyPr vert="horz" lIns="91440" tIns="45720" rIns="91440" bIns="45720" rtlCol="0">
            <a:normAutofit/>
          </a:bodyPr>
          <a:lstStyle>
            <a:lvl1pPr algn="ctr">
              <a:defRPr lang="en-US" sz="1800">
                <a:solidFill>
                  <a:schemeClr val="bg1">
                    <a:lumMod val="65000"/>
                  </a:schemeClr>
                </a:solidFill>
              </a:defRPr>
            </a:lvl1pPr>
          </a:lstStyle>
          <a:p>
            <a:pPr marL="0" lvl="0" indent="0">
              <a:buNone/>
            </a:pPr>
            <a:endParaRPr lang="en-US"/>
          </a:p>
        </p:txBody>
      </p:sp>
      <p:sp>
        <p:nvSpPr>
          <p:cNvPr id="20" name="Picture Placeholder 15"/>
          <p:cNvSpPr>
            <a:spLocks noGrp="1"/>
          </p:cNvSpPr>
          <p:nvPr>
            <p:ph type="pic" sz="quarter" idx="19"/>
          </p:nvPr>
        </p:nvSpPr>
        <p:spPr>
          <a:xfrm>
            <a:off x="-866623" y="-109747"/>
            <a:ext cx="4209865" cy="3618646"/>
          </a:xfrm>
          <a:custGeom>
            <a:avLst/>
            <a:gdLst>
              <a:gd name="connsiteX0" fmla="*/ 0 w 4120965"/>
              <a:gd name="connsiteY0" fmla="*/ 3544154 h 3544154"/>
              <a:gd name="connsiteX1" fmla="*/ 2060483 w 4120965"/>
              <a:gd name="connsiteY1" fmla="*/ 0 h 3544154"/>
              <a:gd name="connsiteX2" fmla="*/ 4120965 w 4120965"/>
              <a:gd name="connsiteY2" fmla="*/ 3544154 h 3544154"/>
              <a:gd name="connsiteX3" fmla="*/ 0 w 4120965"/>
              <a:gd name="connsiteY3" fmla="*/ 3544154 h 3544154"/>
              <a:gd name="connsiteX0" fmla="*/ 0 w 3955865"/>
              <a:gd name="connsiteY0" fmla="*/ 3556000 h 3556000"/>
              <a:gd name="connsiteX1" fmla="*/ 2060483 w 3955865"/>
              <a:gd name="connsiteY1" fmla="*/ 11846 h 3556000"/>
              <a:gd name="connsiteX2" fmla="*/ 3955865 w 3955865"/>
              <a:gd name="connsiteY2" fmla="*/ 0 h 3556000"/>
              <a:gd name="connsiteX3" fmla="*/ 0 w 3955865"/>
              <a:gd name="connsiteY3" fmla="*/ 3556000 h 3556000"/>
              <a:gd name="connsiteX0" fmla="*/ 0 w 4159065"/>
              <a:gd name="connsiteY0" fmla="*/ 0 h 11846"/>
              <a:gd name="connsiteX1" fmla="*/ 2263683 w 4159065"/>
              <a:gd name="connsiteY1" fmla="*/ 11846 h 11846"/>
              <a:gd name="connsiteX2" fmla="*/ 4159065 w 4159065"/>
              <a:gd name="connsiteY2" fmla="*/ 0 h 11846"/>
              <a:gd name="connsiteX3" fmla="*/ 0 w 4159065"/>
              <a:gd name="connsiteY3" fmla="*/ 0 h 11846"/>
              <a:gd name="connsiteX0" fmla="*/ 0 w 4159065"/>
              <a:gd name="connsiteY0" fmla="*/ 0 h 3580546"/>
              <a:gd name="connsiteX1" fmla="*/ 2111283 w 4159065"/>
              <a:gd name="connsiteY1" fmla="*/ 3580546 h 3580546"/>
              <a:gd name="connsiteX2" fmla="*/ 4159065 w 4159065"/>
              <a:gd name="connsiteY2" fmla="*/ 0 h 3580546"/>
              <a:gd name="connsiteX3" fmla="*/ 0 w 4159065"/>
              <a:gd name="connsiteY3" fmla="*/ 0 h 3580546"/>
              <a:gd name="connsiteX0" fmla="*/ 0 w 4197165"/>
              <a:gd name="connsiteY0" fmla="*/ 25400 h 3605946"/>
              <a:gd name="connsiteX1" fmla="*/ 2111283 w 4197165"/>
              <a:gd name="connsiteY1" fmla="*/ 3605946 h 3605946"/>
              <a:gd name="connsiteX2" fmla="*/ 4197165 w 4197165"/>
              <a:gd name="connsiteY2" fmla="*/ 0 h 3605946"/>
              <a:gd name="connsiteX3" fmla="*/ 0 w 4197165"/>
              <a:gd name="connsiteY3" fmla="*/ 25400 h 3605946"/>
              <a:gd name="connsiteX0" fmla="*/ 0 w 4209865"/>
              <a:gd name="connsiteY0" fmla="*/ 0 h 3618646"/>
              <a:gd name="connsiteX1" fmla="*/ 2123983 w 4209865"/>
              <a:gd name="connsiteY1" fmla="*/ 3618646 h 3618646"/>
              <a:gd name="connsiteX2" fmla="*/ 4209865 w 4209865"/>
              <a:gd name="connsiteY2" fmla="*/ 12700 h 3618646"/>
              <a:gd name="connsiteX3" fmla="*/ 0 w 4209865"/>
              <a:gd name="connsiteY3" fmla="*/ 0 h 3618646"/>
            </a:gdLst>
            <a:ahLst/>
            <a:cxnLst>
              <a:cxn ang="0">
                <a:pos x="connsiteX0" y="connsiteY0"/>
              </a:cxn>
              <a:cxn ang="0">
                <a:pos x="connsiteX1" y="connsiteY1"/>
              </a:cxn>
              <a:cxn ang="0">
                <a:pos x="connsiteX2" y="connsiteY2"/>
              </a:cxn>
              <a:cxn ang="0">
                <a:pos x="connsiteX3" y="connsiteY3"/>
              </a:cxn>
            </a:cxnLst>
            <a:rect l="l" t="t" r="r" b="b"/>
            <a:pathLst>
              <a:path w="4209865" h="3618646">
                <a:moveTo>
                  <a:pt x="0" y="0"/>
                </a:moveTo>
                <a:lnTo>
                  <a:pt x="2123983" y="3618646"/>
                </a:lnTo>
                <a:lnTo>
                  <a:pt x="4209865" y="12700"/>
                </a:lnTo>
                <a:lnTo>
                  <a:pt x="0" y="0"/>
                </a:lnTo>
                <a:close/>
              </a:path>
            </a:pathLst>
          </a:custGeom>
          <a:noFill/>
        </p:spPr>
        <p:txBody>
          <a:bodyPr vert="horz" lIns="91440" tIns="45720" rIns="91440" bIns="45720" rtlCol="0">
            <a:normAutofit/>
          </a:bodyPr>
          <a:lstStyle>
            <a:lvl1pPr algn="ctr">
              <a:defRPr lang="en-US" sz="1800">
                <a:solidFill>
                  <a:schemeClr val="bg1">
                    <a:lumMod val="65000"/>
                  </a:schemeClr>
                </a:solidFill>
              </a:defRPr>
            </a:lvl1pPr>
          </a:lstStyle>
          <a:p>
            <a:pPr marL="0" lvl="0" indent="0">
              <a:buNone/>
            </a:pPr>
            <a:endParaRPr lang="en-US" dirty="0"/>
          </a:p>
        </p:txBody>
      </p:sp>
      <p:sp>
        <p:nvSpPr>
          <p:cNvPr id="21" name="Picture Placeholder 15"/>
          <p:cNvSpPr>
            <a:spLocks noGrp="1"/>
          </p:cNvSpPr>
          <p:nvPr>
            <p:ph type="pic" sz="quarter" idx="20"/>
          </p:nvPr>
        </p:nvSpPr>
        <p:spPr>
          <a:xfrm>
            <a:off x="1339186" y="3567820"/>
            <a:ext cx="4114615" cy="3556416"/>
          </a:xfrm>
          <a:custGeom>
            <a:avLst/>
            <a:gdLst>
              <a:gd name="connsiteX0" fmla="*/ 0 w 4120965"/>
              <a:gd name="connsiteY0" fmla="*/ 3544154 h 3544154"/>
              <a:gd name="connsiteX1" fmla="*/ 2060483 w 4120965"/>
              <a:gd name="connsiteY1" fmla="*/ 0 h 3544154"/>
              <a:gd name="connsiteX2" fmla="*/ 4120965 w 4120965"/>
              <a:gd name="connsiteY2" fmla="*/ 3544154 h 3544154"/>
              <a:gd name="connsiteX3" fmla="*/ 0 w 4120965"/>
              <a:gd name="connsiteY3" fmla="*/ 3544154 h 3544154"/>
              <a:gd name="connsiteX0" fmla="*/ 0 w 3955865"/>
              <a:gd name="connsiteY0" fmla="*/ 3556000 h 3556000"/>
              <a:gd name="connsiteX1" fmla="*/ 2060483 w 3955865"/>
              <a:gd name="connsiteY1" fmla="*/ 11846 h 3556000"/>
              <a:gd name="connsiteX2" fmla="*/ 3955865 w 3955865"/>
              <a:gd name="connsiteY2" fmla="*/ 0 h 3556000"/>
              <a:gd name="connsiteX3" fmla="*/ 0 w 3955865"/>
              <a:gd name="connsiteY3" fmla="*/ 3556000 h 3556000"/>
              <a:gd name="connsiteX0" fmla="*/ 0 w 4159065"/>
              <a:gd name="connsiteY0" fmla="*/ 0 h 11846"/>
              <a:gd name="connsiteX1" fmla="*/ 2263683 w 4159065"/>
              <a:gd name="connsiteY1" fmla="*/ 11846 h 11846"/>
              <a:gd name="connsiteX2" fmla="*/ 4159065 w 4159065"/>
              <a:gd name="connsiteY2" fmla="*/ 0 h 11846"/>
              <a:gd name="connsiteX3" fmla="*/ 0 w 4159065"/>
              <a:gd name="connsiteY3" fmla="*/ 0 h 11846"/>
              <a:gd name="connsiteX0" fmla="*/ 0 w 4159065"/>
              <a:gd name="connsiteY0" fmla="*/ 0 h 3580546"/>
              <a:gd name="connsiteX1" fmla="*/ 2111283 w 4159065"/>
              <a:gd name="connsiteY1" fmla="*/ 3580546 h 3580546"/>
              <a:gd name="connsiteX2" fmla="*/ 4159065 w 4159065"/>
              <a:gd name="connsiteY2" fmla="*/ 0 h 3580546"/>
              <a:gd name="connsiteX3" fmla="*/ 0 w 4159065"/>
              <a:gd name="connsiteY3" fmla="*/ 0 h 3580546"/>
              <a:gd name="connsiteX0" fmla="*/ 0 w 4197165"/>
              <a:gd name="connsiteY0" fmla="*/ 25400 h 3605946"/>
              <a:gd name="connsiteX1" fmla="*/ 2111283 w 4197165"/>
              <a:gd name="connsiteY1" fmla="*/ 3605946 h 3605946"/>
              <a:gd name="connsiteX2" fmla="*/ 4197165 w 4197165"/>
              <a:gd name="connsiteY2" fmla="*/ 0 h 3605946"/>
              <a:gd name="connsiteX3" fmla="*/ 0 w 4197165"/>
              <a:gd name="connsiteY3" fmla="*/ 25400 h 3605946"/>
              <a:gd name="connsiteX0" fmla="*/ 0 w 4209865"/>
              <a:gd name="connsiteY0" fmla="*/ 0 h 3618646"/>
              <a:gd name="connsiteX1" fmla="*/ 2123983 w 4209865"/>
              <a:gd name="connsiteY1" fmla="*/ 3618646 h 3618646"/>
              <a:gd name="connsiteX2" fmla="*/ 4209865 w 4209865"/>
              <a:gd name="connsiteY2" fmla="*/ 12700 h 3618646"/>
              <a:gd name="connsiteX3" fmla="*/ 0 w 4209865"/>
              <a:gd name="connsiteY3" fmla="*/ 0 h 3618646"/>
              <a:gd name="connsiteX0" fmla="*/ 0 w 4103185"/>
              <a:gd name="connsiteY0" fmla="*/ 10160 h 3628806"/>
              <a:gd name="connsiteX1" fmla="*/ 2123983 w 4103185"/>
              <a:gd name="connsiteY1" fmla="*/ 3628806 h 3628806"/>
              <a:gd name="connsiteX2" fmla="*/ 4103185 w 4103185"/>
              <a:gd name="connsiteY2" fmla="*/ 0 h 3628806"/>
              <a:gd name="connsiteX3" fmla="*/ 0 w 4103185"/>
              <a:gd name="connsiteY3" fmla="*/ 10160 h 3628806"/>
              <a:gd name="connsiteX0" fmla="*/ 0 w 4126045"/>
              <a:gd name="connsiteY0" fmla="*/ 0 h 3618646"/>
              <a:gd name="connsiteX1" fmla="*/ 2123983 w 4126045"/>
              <a:gd name="connsiteY1" fmla="*/ 3618646 h 3618646"/>
              <a:gd name="connsiteX2" fmla="*/ 4126045 w 4126045"/>
              <a:gd name="connsiteY2" fmla="*/ 5080 h 3618646"/>
              <a:gd name="connsiteX3" fmla="*/ 0 w 4126045"/>
              <a:gd name="connsiteY3" fmla="*/ 0 h 3618646"/>
              <a:gd name="connsiteX0" fmla="*/ 0 w 3977455"/>
              <a:gd name="connsiteY0" fmla="*/ 143510 h 3613566"/>
              <a:gd name="connsiteX1" fmla="*/ 1975393 w 3977455"/>
              <a:gd name="connsiteY1" fmla="*/ 3613566 h 3613566"/>
              <a:gd name="connsiteX2" fmla="*/ 3977455 w 3977455"/>
              <a:gd name="connsiteY2" fmla="*/ 0 h 3613566"/>
              <a:gd name="connsiteX3" fmla="*/ 0 w 3977455"/>
              <a:gd name="connsiteY3" fmla="*/ 143510 h 3613566"/>
              <a:gd name="connsiteX0" fmla="*/ 0 w 4160335"/>
              <a:gd name="connsiteY0" fmla="*/ 17780 h 3613566"/>
              <a:gd name="connsiteX1" fmla="*/ 2158273 w 4160335"/>
              <a:gd name="connsiteY1" fmla="*/ 3613566 h 3613566"/>
              <a:gd name="connsiteX2" fmla="*/ 4160335 w 4160335"/>
              <a:gd name="connsiteY2" fmla="*/ 0 h 3613566"/>
              <a:gd name="connsiteX3" fmla="*/ 0 w 4160335"/>
              <a:gd name="connsiteY3" fmla="*/ 17780 h 3613566"/>
              <a:gd name="connsiteX0" fmla="*/ 0 w 4160335"/>
              <a:gd name="connsiteY0" fmla="*/ 17780 h 3202086"/>
              <a:gd name="connsiteX1" fmla="*/ 2181133 w 4160335"/>
              <a:gd name="connsiteY1" fmla="*/ 3202086 h 3202086"/>
              <a:gd name="connsiteX2" fmla="*/ 4160335 w 4160335"/>
              <a:gd name="connsiteY2" fmla="*/ 0 h 3202086"/>
              <a:gd name="connsiteX3" fmla="*/ 0 w 4160335"/>
              <a:gd name="connsiteY3" fmla="*/ 17780 h 3202086"/>
              <a:gd name="connsiteX0" fmla="*/ 0 w 4160335"/>
              <a:gd name="connsiteY0" fmla="*/ 17780 h 3556416"/>
              <a:gd name="connsiteX1" fmla="*/ 2101123 w 4160335"/>
              <a:gd name="connsiteY1" fmla="*/ 3556416 h 3556416"/>
              <a:gd name="connsiteX2" fmla="*/ 4160335 w 4160335"/>
              <a:gd name="connsiteY2" fmla="*/ 0 h 3556416"/>
              <a:gd name="connsiteX3" fmla="*/ 0 w 4160335"/>
              <a:gd name="connsiteY3" fmla="*/ 17780 h 3556416"/>
              <a:gd name="connsiteX0" fmla="*/ 0 w 4080325"/>
              <a:gd name="connsiteY0" fmla="*/ 17780 h 3556416"/>
              <a:gd name="connsiteX1" fmla="*/ 2021113 w 4080325"/>
              <a:gd name="connsiteY1" fmla="*/ 3556416 h 3556416"/>
              <a:gd name="connsiteX2" fmla="*/ 4080325 w 4080325"/>
              <a:gd name="connsiteY2" fmla="*/ 0 h 3556416"/>
              <a:gd name="connsiteX3" fmla="*/ 0 w 4080325"/>
              <a:gd name="connsiteY3" fmla="*/ 17780 h 3556416"/>
              <a:gd name="connsiteX0" fmla="*/ 0 w 4114615"/>
              <a:gd name="connsiteY0" fmla="*/ 6350 h 3556416"/>
              <a:gd name="connsiteX1" fmla="*/ 2055403 w 4114615"/>
              <a:gd name="connsiteY1" fmla="*/ 3556416 h 3556416"/>
              <a:gd name="connsiteX2" fmla="*/ 4114615 w 4114615"/>
              <a:gd name="connsiteY2" fmla="*/ 0 h 3556416"/>
              <a:gd name="connsiteX3" fmla="*/ 0 w 4114615"/>
              <a:gd name="connsiteY3" fmla="*/ 6350 h 3556416"/>
              <a:gd name="connsiteX0" fmla="*/ 0 w 4114615"/>
              <a:gd name="connsiteY0" fmla="*/ 6350 h 3556416"/>
              <a:gd name="connsiteX1" fmla="*/ 2055403 w 4114615"/>
              <a:gd name="connsiteY1" fmla="*/ 3556416 h 3556416"/>
              <a:gd name="connsiteX2" fmla="*/ 4114615 w 4114615"/>
              <a:gd name="connsiteY2" fmla="*/ 0 h 3556416"/>
              <a:gd name="connsiteX3" fmla="*/ 0 w 4114615"/>
              <a:gd name="connsiteY3" fmla="*/ 6350 h 3556416"/>
              <a:gd name="connsiteX0" fmla="*/ 0 w 4114615"/>
              <a:gd name="connsiteY0" fmla="*/ 6350 h 3556416"/>
              <a:gd name="connsiteX1" fmla="*/ 2055403 w 4114615"/>
              <a:gd name="connsiteY1" fmla="*/ 3556416 h 3556416"/>
              <a:gd name="connsiteX2" fmla="*/ 4114615 w 4114615"/>
              <a:gd name="connsiteY2" fmla="*/ 0 h 3556416"/>
              <a:gd name="connsiteX3" fmla="*/ 0 w 4114615"/>
              <a:gd name="connsiteY3" fmla="*/ 6350 h 3556416"/>
            </a:gdLst>
            <a:ahLst/>
            <a:cxnLst>
              <a:cxn ang="0">
                <a:pos x="connsiteX0" y="connsiteY0"/>
              </a:cxn>
              <a:cxn ang="0">
                <a:pos x="connsiteX1" y="connsiteY1"/>
              </a:cxn>
              <a:cxn ang="0">
                <a:pos x="connsiteX2" y="connsiteY2"/>
              </a:cxn>
              <a:cxn ang="0">
                <a:pos x="connsiteX3" y="connsiteY3"/>
              </a:cxn>
            </a:cxnLst>
            <a:rect l="l" t="t" r="r" b="b"/>
            <a:pathLst>
              <a:path w="4114615" h="3556416">
                <a:moveTo>
                  <a:pt x="0" y="6350"/>
                </a:moveTo>
                <a:cubicBezTo>
                  <a:pt x="22194" y="35275"/>
                  <a:pt x="2056069" y="3527491"/>
                  <a:pt x="2055403" y="3556416"/>
                </a:cubicBezTo>
                <a:lnTo>
                  <a:pt x="4114615" y="0"/>
                </a:lnTo>
                <a:lnTo>
                  <a:pt x="0" y="6350"/>
                </a:lnTo>
                <a:close/>
              </a:path>
            </a:pathLst>
          </a:custGeom>
          <a:noFill/>
        </p:spPr>
        <p:txBody>
          <a:bodyPr vert="horz" lIns="91440" tIns="45720" rIns="91440" bIns="45720" rtlCol="0">
            <a:normAutofit/>
          </a:bodyPr>
          <a:lstStyle>
            <a:lvl1pPr algn="ctr">
              <a:defRPr lang="en-US" sz="1800">
                <a:solidFill>
                  <a:schemeClr val="bg1">
                    <a:lumMod val="65000"/>
                  </a:schemeClr>
                </a:solidFill>
              </a:defRPr>
            </a:lvl1pPr>
          </a:lstStyle>
          <a:p>
            <a:pPr marL="0" lvl="0" indent="0">
              <a:buNone/>
            </a:pPr>
            <a:endParaRPr lang="en-US"/>
          </a:p>
        </p:txBody>
      </p:sp>
    </p:spTree>
    <p:extLst>
      <p:ext uri="{BB962C8B-B14F-4D97-AF65-F5344CB8AC3E}">
        <p14:creationId xmlns:p14="http://schemas.microsoft.com/office/powerpoint/2010/main" val="250109792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8" name="Picture Placeholder 3"/>
          <p:cNvSpPr>
            <a:spLocks noGrp="1"/>
          </p:cNvSpPr>
          <p:nvPr>
            <p:ph type="pic" sz="quarter" idx="14"/>
          </p:nvPr>
        </p:nvSpPr>
        <p:spPr>
          <a:xfrm>
            <a:off x="0" y="0"/>
            <a:ext cx="12192000" cy="6858000"/>
          </a:xfrm>
        </p:spPr>
        <p:txBody>
          <a:bodyPr>
            <a:normAutofit/>
          </a:bodyPr>
          <a:lstStyle>
            <a:lvl1pPr marL="0" indent="0">
              <a:buNone/>
              <a:defRPr sz="1800">
                <a:solidFill>
                  <a:schemeClr val="bg1">
                    <a:lumMod val="65000"/>
                  </a:schemeClr>
                </a:solidFill>
              </a:defRPr>
            </a:lvl1pPr>
          </a:lstStyle>
          <a:p>
            <a:endParaRPr lang="en-US"/>
          </a:p>
        </p:txBody>
      </p:sp>
      <p:sp>
        <p:nvSpPr>
          <p:cNvPr id="2" name="Title 1"/>
          <p:cNvSpPr>
            <a:spLocks noGrp="1"/>
          </p:cNvSpPr>
          <p:nvPr>
            <p:ph type="title" hasCustomPrompt="1"/>
          </p:nvPr>
        </p:nvSpPr>
        <p:spPr>
          <a:xfrm>
            <a:off x="838201" y="484817"/>
            <a:ext cx="3975100" cy="2086725"/>
          </a:xfrm>
        </p:spPr>
        <p:txBody>
          <a:bodyPr/>
          <a:lstStyle>
            <a:lvl1pPr algn="l">
              <a:defRPr/>
            </a:lvl1pPr>
          </a:lstStyle>
          <a:p>
            <a:r>
              <a:rPr lang="en-US" dirty="0"/>
              <a:t>CLICK TO EDIT MASTER TITLE STYLE</a:t>
            </a:r>
          </a:p>
        </p:txBody>
      </p:sp>
      <p:sp>
        <p:nvSpPr>
          <p:cNvPr id="5" name="Slide Number Placeholder 4"/>
          <p:cNvSpPr>
            <a:spLocks noGrp="1"/>
          </p:cNvSpPr>
          <p:nvPr>
            <p:ph type="sldNum" sz="quarter" idx="12"/>
          </p:nvPr>
        </p:nvSpPr>
        <p:spPr>
          <a:xfrm>
            <a:off x="11312757" y="6448409"/>
            <a:ext cx="472985" cy="313887"/>
          </a:xfrm>
          <a:prstGeom prst="rect">
            <a:avLst/>
          </a:prstGeom>
        </p:spPr>
        <p:txBody>
          <a:bodyPr/>
          <a:lstStyle/>
          <a:p>
            <a:fld id="{AF64C449-D347-4F01-A372-7C3DE6085B32}" type="slidenum">
              <a:rPr lang="en-US" smtClean="0"/>
              <a:t>‹#›</a:t>
            </a:fld>
            <a:endParaRPr lang="en-US"/>
          </a:p>
        </p:txBody>
      </p:sp>
      <p:sp>
        <p:nvSpPr>
          <p:cNvPr id="6" name="Content Placeholder 3"/>
          <p:cNvSpPr>
            <a:spLocks noGrp="1"/>
          </p:cNvSpPr>
          <p:nvPr>
            <p:ph sz="quarter" idx="13" hasCustomPrompt="1"/>
          </p:nvPr>
        </p:nvSpPr>
        <p:spPr>
          <a:xfrm>
            <a:off x="838201" y="2529515"/>
            <a:ext cx="3975100" cy="406400"/>
          </a:xfrm>
        </p:spPr>
        <p:txBody>
          <a:bodyPr anchor="ctr">
            <a:noAutofit/>
          </a:bodyPr>
          <a:lstStyle>
            <a:lvl1pPr marL="0" indent="0" algn="l">
              <a:buFont typeface="Arial" panose="020B0604020202020204" pitchFamily="34" charset="0"/>
              <a:buNone/>
              <a:defRPr sz="1400"/>
            </a:lvl1pPr>
          </a:lstStyle>
          <a:p>
            <a:pPr lvl="0"/>
            <a:r>
              <a:rPr lang="en-US" dirty="0"/>
              <a:t>CLICK TO EDIT MASTER TEXT STYLES</a:t>
            </a:r>
          </a:p>
        </p:txBody>
      </p:sp>
    </p:spTree>
    <p:extLst>
      <p:ext uri="{BB962C8B-B14F-4D97-AF65-F5344CB8AC3E}">
        <p14:creationId xmlns:p14="http://schemas.microsoft.com/office/powerpoint/2010/main" val="410106171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312757" y="6448409"/>
            <a:ext cx="472985" cy="313887"/>
          </a:xfrm>
          <a:prstGeom prst="rect">
            <a:avLst/>
          </a:prstGeom>
        </p:spPr>
        <p:txBody>
          <a:bodyPr/>
          <a:lstStyle/>
          <a:p>
            <a:fld id="{AF64C449-D347-4F01-A372-7C3DE6085B32}" type="slidenum">
              <a:rPr lang="en-US" smtClean="0"/>
              <a:t>‹#›</a:t>
            </a:fld>
            <a:endParaRPr lang="en-US"/>
          </a:p>
        </p:txBody>
      </p:sp>
    </p:spTree>
    <p:extLst>
      <p:ext uri="{BB962C8B-B14F-4D97-AF65-F5344CB8AC3E}">
        <p14:creationId xmlns:p14="http://schemas.microsoft.com/office/powerpoint/2010/main" val="139279775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a:xfrm>
            <a:off x="11376707" y="6436794"/>
            <a:ext cx="415715" cy="301756"/>
          </a:xfrm>
          <a:prstGeom prst="rect">
            <a:avLst/>
          </a:prstGeom>
        </p:spPr>
        <p:txBody>
          <a:bodyPr/>
          <a:lstStyle>
            <a:lvl1pPr algn="ctr">
              <a:defRPr sz="1000"/>
            </a:lvl1pPr>
          </a:lstStyle>
          <a:p>
            <a:fld id="{41DAFBFA-C652-4E4B-AC31-FEFC406FA02E}" type="slidenum">
              <a:rPr lang="en-US" smtClean="0"/>
              <a:pPr/>
              <a:t>‹#›</a:t>
            </a:fld>
            <a:endParaRPr lang="en-US" dirty="0"/>
          </a:p>
        </p:txBody>
      </p:sp>
    </p:spTree>
    <p:extLst>
      <p:ext uri="{BB962C8B-B14F-4D97-AF65-F5344CB8AC3E}">
        <p14:creationId xmlns:p14="http://schemas.microsoft.com/office/powerpoint/2010/main" val="408282786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3_Title and Content">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6858000"/>
          </a:xfrm>
        </p:spPr>
        <p:txBody>
          <a:bodyPr>
            <a:normAutofit/>
          </a:bodyPr>
          <a:lstStyle>
            <a:lvl1pPr marL="0" indent="0">
              <a:buNone/>
              <a:defRPr sz="1800">
                <a:solidFill>
                  <a:schemeClr val="bg1">
                    <a:lumMod val="65000"/>
                  </a:schemeClr>
                </a:solidFill>
              </a:defRPr>
            </a:lvl1pPr>
          </a:lstStyle>
          <a:p>
            <a:endParaRPr lang="en-US"/>
          </a:p>
        </p:txBody>
      </p:sp>
      <p:sp>
        <p:nvSpPr>
          <p:cNvPr id="13" name="Slide Number Placeholder 12"/>
          <p:cNvSpPr>
            <a:spLocks noGrp="1"/>
          </p:cNvSpPr>
          <p:nvPr>
            <p:ph type="sldNum" sz="quarter" idx="12"/>
          </p:nvPr>
        </p:nvSpPr>
        <p:spPr>
          <a:xfrm>
            <a:off x="11376707" y="6436794"/>
            <a:ext cx="415715" cy="301756"/>
          </a:xfrm>
          <a:prstGeom prst="rect">
            <a:avLst/>
          </a:prstGeom>
        </p:spPr>
        <p:txBody>
          <a:bodyPr/>
          <a:lstStyle>
            <a:lvl1pPr algn="ctr">
              <a:defRPr sz="1000"/>
            </a:lvl1pPr>
          </a:lstStyle>
          <a:p>
            <a:fld id="{41DAFBFA-C652-4E4B-AC31-FEFC406FA02E}" type="slidenum">
              <a:rPr lang="en-US" smtClean="0"/>
              <a:pPr/>
              <a:t>‹#›</a:t>
            </a:fld>
            <a:endParaRPr lang="en-US" dirty="0"/>
          </a:p>
        </p:txBody>
      </p:sp>
    </p:spTree>
    <p:extLst>
      <p:ext uri="{BB962C8B-B14F-4D97-AF65-F5344CB8AC3E}">
        <p14:creationId xmlns:p14="http://schemas.microsoft.com/office/powerpoint/2010/main" val="20867616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9_Title and Content">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6858000"/>
          </a:xfrm>
        </p:spPr>
        <p:txBody>
          <a:bodyPr>
            <a:normAutofit/>
          </a:bodyPr>
          <a:lstStyle>
            <a:lvl1pPr marL="0" indent="0">
              <a:buNone/>
              <a:defRPr sz="1800">
                <a:solidFill>
                  <a:schemeClr val="bg1">
                    <a:lumMod val="65000"/>
                  </a:schemeClr>
                </a:solidFill>
              </a:defRPr>
            </a:lvl1pPr>
          </a:lstStyle>
          <a:p>
            <a:endParaRPr lang="en-US"/>
          </a:p>
        </p:txBody>
      </p:sp>
      <p:sp>
        <p:nvSpPr>
          <p:cNvPr id="13" name="Slide Number Placeholder 12"/>
          <p:cNvSpPr>
            <a:spLocks noGrp="1"/>
          </p:cNvSpPr>
          <p:nvPr>
            <p:ph type="sldNum" sz="quarter" idx="12"/>
          </p:nvPr>
        </p:nvSpPr>
        <p:spPr>
          <a:xfrm>
            <a:off x="11376707" y="6436794"/>
            <a:ext cx="415715" cy="301756"/>
          </a:xfrm>
          <a:prstGeom prst="rect">
            <a:avLst/>
          </a:prstGeom>
        </p:spPr>
        <p:txBody>
          <a:bodyPr/>
          <a:lstStyle>
            <a:lvl1pPr algn="ctr">
              <a:defRPr sz="1000"/>
            </a:lvl1pPr>
          </a:lstStyle>
          <a:p>
            <a:fld id="{41DAFBFA-C652-4E4B-AC31-FEFC406FA02E}" type="slidenum">
              <a:rPr lang="en-US" smtClean="0"/>
              <a:pPr/>
              <a:t>‹#›</a:t>
            </a:fld>
            <a:endParaRPr lang="en-US" dirty="0"/>
          </a:p>
        </p:txBody>
      </p:sp>
      <p:sp>
        <p:nvSpPr>
          <p:cNvPr id="5" name="Title 1"/>
          <p:cNvSpPr>
            <a:spLocks noGrp="1"/>
          </p:cNvSpPr>
          <p:nvPr>
            <p:ph type="title" hasCustomPrompt="1"/>
          </p:nvPr>
        </p:nvSpPr>
        <p:spPr>
          <a:xfrm>
            <a:off x="3720371" y="2868861"/>
            <a:ext cx="4902200" cy="2086725"/>
          </a:xfrm>
        </p:spPr>
        <p:txBody>
          <a:bodyPr/>
          <a:lstStyle>
            <a:lvl1pPr algn="l">
              <a:defRPr/>
            </a:lvl1pPr>
          </a:lstStyle>
          <a:p>
            <a:r>
              <a:rPr lang="en-US" dirty="0"/>
              <a:t>CLICK TO EDIT MASTER TITLE STYLE</a:t>
            </a:r>
          </a:p>
        </p:txBody>
      </p:sp>
      <p:sp>
        <p:nvSpPr>
          <p:cNvPr id="6" name="Content Placeholder 3"/>
          <p:cNvSpPr>
            <a:spLocks noGrp="1"/>
          </p:cNvSpPr>
          <p:nvPr>
            <p:ph sz="quarter" idx="14" hasCustomPrompt="1"/>
          </p:nvPr>
        </p:nvSpPr>
        <p:spPr>
          <a:xfrm>
            <a:off x="3720371" y="4816162"/>
            <a:ext cx="4902200" cy="406400"/>
          </a:xfrm>
        </p:spPr>
        <p:txBody>
          <a:bodyPr anchor="ctr">
            <a:noAutofit/>
          </a:bodyPr>
          <a:lstStyle>
            <a:lvl1pPr marL="0" indent="0" algn="l">
              <a:buFont typeface="Arial" panose="020B0604020202020204" pitchFamily="34" charset="0"/>
              <a:buNone/>
              <a:defRPr sz="1400"/>
            </a:lvl1pPr>
          </a:lstStyle>
          <a:p>
            <a:pPr lvl="0"/>
            <a:r>
              <a:rPr lang="en-US" dirty="0"/>
              <a:t>CLICK TO EDIT MASTER TEXT STYLES</a:t>
            </a:r>
          </a:p>
        </p:txBody>
      </p:sp>
    </p:spTree>
    <p:extLst>
      <p:ext uri="{BB962C8B-B14F-4D97-AF65-F5344CB8AC3E}">
        <p14:creationId xmlns:p14="http://schemas.microsoft.com/office/powerpoint/2010/main" val="370292873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4_Title and Content">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6858000"/>
          </a:xfrm>
        </p:spPr>
        <p:txBody>
          <a:bodyPr>
            <a:normAutofit/>
          </a:bodyPr>
          <a:lstStyle>
            <a:lvl1pPr marL="0" indent="0">
              <a:buNone/>
              <a:defRPr sz="1800">
                <a:solidFill>
                  <a:schemeClr val="bg1">
                    <a:lumMod val="65000"/>
                  </a:schemeClr>
                </a:solidFill>
              </a:defRPr>
            </a:lvl1pPr>
          </a:lstStyle>
          <a:p>
            <a:endParaRPr lang="en-US"/>
          </a:p>
        </p:txBody>
      </p:sp>
      <p:sp>
        <p:nvSpPr>
          <p:cNvPr id="13" name="Slide Number Placeholder 12"/>
          <p:cNvSpPr>
            <a:spLocks noGrp="1"/>
          </p:cNvSpPr>
          <p:nvPr>
            <p:ph type="sldNum" sz="quarter" idx="12"/>
          </p:nvPr>
        </p:nvSpPr>
        <p:spPr>
          <a:xfrm>
            <a:off x="11376707" y="6436794"/>
            <a:ext cx="415715" cy="301756"/>
          </a:xfrm>
          <a:prstGeom prst="rect">
            <a:avLst/>
          </a:prstGeom>
        </p:spPr>
        <p:txBody>
          <a:bodyPr/>
          <a:lstStyle>
            <a:lvl1pPr algn="ctr">
              <a:defRPr sz="1000"/>
            </a:lvl1pPr>
          </a:lstStyle>
          <a:p>
            <a:fld id="{41DAFBFA-C652-4E4B-AC31-FEFC406FA02E}" type="slidenum">
              <a:rPr lang="en-US" smtClean="0"/>
              <a:pPr/>
              <a:t>‹#›</a:t>
            </a:fld>
            <a:endParaRPr lang="en-US" dirty="0"/>
          </a:p>
        </p:txBody>
      </p:sp>
      <p:sp>
        <p:nvSpPr>
          <p:cNvPr id="6" name="Title 1"/>
          <p:cNvSpPr>
            <a:spLocks noGrp="1"/>
          </p:cNvSpPr>
          <p:nvPr>
            <p:ph type="title" hasCustomPrompt="1"/>
          </p:nvPr>
        </p:nvSpPr>
        <p:spPr>
          <a:xfrm>
            <a:off x="838200" y="2730848"/>
            <a:ext cx="10515600" cy="1574452"/>
          </a:xfrm>
        </p:spPr>
        <p:txBody>
          <a:bodyPr vert="horz" lIns="121920" tIns="60960" rIns="121920" bIns="60960" rtlCol="0" anchor="ctr">
            <a:noAutofit/>
          </a:bodyPr>
          <a:lstStyle>
            <a:lvl1pPr>
              <a:defRPr lang="en-US" sz="9600" spc="-150" dirty="0">
                <a:latin typeface="Raleway" panose="020B0503030101060003" pitchFamily="34" charset="0"/>
                <a:ea typeface="Open Sans Light" panose="020B0306030504020204" pitchFamily="34" charset="0"/>
                <a:cs typeface="Lato" panose="020F0502020204030203" pitchFamily="34" charset="0"/>
              </a:defRPr>
            </a:lvl1pPr>
          </a:lstStyle>
          <a:p>
            <a:pPr marL="0" lvl="0"/>
            <a:r>
              <a:rPr lang="en-US" dirty="0"/>
              <a:t>CLICK TO EDIT</a:t>
            </a:r>
          </a:p>
        </p:txBody>
      </p:sp>
    </p:spTree>
    <p:extLst>
      <p:ext uri="{BB962C8B-B14F-4D97-AF65-F5344CB8AC3E}">
        <p14:creationId xmlns:p14="http://schemas.microsoft.com/office/powerpoint/2010/main" val="268216357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5_Title and Content">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6858000"/>
          </a:xfrm>
        </p:spPr>
        <p:txBody>
          <a:bodyPr>
            <a:normAutofit/>
          </a:bodyPr>
          <a:lstStyle>
            <a:lvl1pPr marL="0" indent="0">
              <a:buNone/>
              <a:defRPr sz="1800">
                <a:solidFill>
                  <a:schemeClr val="bg1">
                    <a:lumMod val="65000"/>
                  </a:schemeClr>
                </a:solidFill>
              </a:defRPr>
            </a:lvl1pPr>
          </a:lstStyle>
          <a:p>
            <a:endParaRPr lang="en-US" dirty="0"/>
          </a:p>
        </p:txBody>
      </p:sp>
      <p:sp>
        <p:nvSpPr>
          <p:cNvPr id="13" name="Slide Number Placeholder 12"/>
          <p:cNvSpPr>
            <a:spLocks noGrp="1"/>
          </p:cNvSpPr>
          <p:nvPr>
            <p:ph type="sldNum" sz="quarter" idx="12"/>
          </p:nvPr>
        </p:nvSpPr>
        <p:spPr>
          <a:xfrm>
            <a:off x="11376707" y="6436794"/>
            <a:ext cx="415715" cy="301756"/>
          </a:xfrm>
          <a:prstGeom prst="rect">
            <a:avLst/>
          </a:prstGeom>
        </p:spPr>
        <p:txBody>
          <a:bodyPr/>
          <a:lstStyle>
            <a:lvl1pPr algn="ctr">
              <a:defRPr sz="1000"/>
            </a:lvl1pPr>
          </a:lstStyle>
          <a:p>
            <a:fld id="{41DAFBFA-C652-4E4B-AC31-FEFC406FA02E}" type="slidenum">
              <a:rPr lang="en-US" smtClean="0"/>
              <a:pPr/>
              <a:t>‹#›</a:t>
            </a:fld>
            <a:endParaRPr lang="en-US" dirty="0"/>
          </a:p>
        </p:txBody>
      </p:sp>
      <p:sp>
        <p:nvSpPr>
          <p:cNvPr id="6" name="Title 1"/>
          <p:cNvSpPr>
            <a:spLocks noGrp="1"/>
          </p:cNvSpPr>
          <p:nvPr>
            <p:ph type="title" hasCustomPrompt="1"/>
          </p:nvPr>
        </p:nvSpPr>
        <p:spPr>
          <a:xfrm>
            <a:off x="4800600" y="1714500"/>
            <a:ext cx="6527800" cy="2569870"/>
          </a:xfrm>
        </p:spPr>
        <p:txBody>
          <a:bodyPr vert="horz" lIns="121920" tIns="60960" rIns="121920" bIns="60960" rtlCol="0" anchor="ctr">
            <a:noAutofit/>
          </a:bodyPr>
          <a:lstStyle>
            <a:lvl1pPr>
              <a:defRPr lang="en-US" sz="11500" spc="-150" dirty="0">
                <a:latin typeface="Bristle Brush Script Demo" pitchFamily="2" charset="0"/>
                <a:ea typeface="Open Sans Light" panose="020B0306030504020204" pitchFamily="34" charset="0"/>
                <a:cs typeface="Lato" panose="020F0502020204030203" pitchFamily="34" charset="0"/>
              </a:defRPr>
            </a:lvl1pPr>
          </a:lstStyle>
          <a:p>
            <a:pPr marL="0" lvl="0"/>
            <a:r>
              <a:rPr lang="en-US" dirty="0"/>
              <a:t>CLICK TO EDIT</a:t>
            </a:r>
          </a:p>
        </p:txBody>
      </p:sp>
      <p:sp>
        <p:nvSpPr>
          <p:cNvPr id="8" name="Picture Placeholder 3"/>
          <p:cNvSpPr>
            <a:spLocks noGrp="1"/>
          </p:cNvSpPr>
          <p:nvPr>
            <p:ph type="pic" sz="quarter" idx="14"/>
          </p:nvPr>
        </p:nvSpPr>
        <p:spPr>
          <a:xfrm>
            <a:off x="1533526" y="1730372"/>
            <a:ext cx="1908175" cy="1936557"/>
          </a:xfrm>
          <a:prstGeom prst="ellipse">
            <a:avLst/>
          </a:prstGeom>
          <a:noFill/>
        </p:spPr>
        <p:txBody>
          <a:bodyPr>
            <a:normAutofit/>
          </a:bodyPr>
          <a:lstStyle>
            <a:lvl1pPr marL="0" indent="0">
              <a:buNone/>
              <a:defRPr sz="1800">
                <a:solidFill>
                  <a:schemeClr val="bg1">
                    <a:lumMod val="65000"/>
                  </a:schemeClr>
                </a:solidFill>
              </a:defRPr>
            </a:lvl1pPr>
          </a:lstStyle>
          <a:p>
            <a:endParaRPr lang="en-US" dirty="0"/>
          </a:p>
        </p:txBody>
      </p:sp>
    </p:spTree>
    <p:extLst>
      <p:ext uri="{BB962C8B-B14F-4D97-AF65-F5344CB8AC3E}">
        <p14:creationId xmlns:p14="http://schemas.microsoft.com/office/powerpoint/2010/main" val="143552479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7_Title and Content">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6858000"/>
          </a:xfrm>
        </p:spPr>
        <p:txBody>
          <a:bodyPr>
            <a:normAutofit/>
          </a:bodyPr>
          <a:lstStyle>
            <a:lvl1pPr marL="0" indent="0">
              <a:buNone/>
              <a:defRPr sz="1800">
                <a:solidFill>
                  <a:schemeClr val="bg1">
                    <a:lumMod val="65000"/>
                  </a:schemeClr>
                </a:solidFill>
              </a:defRPr>
            </a:lvl1pPr>
          </a:lstStyle>
          <a:p>
            <a:endParaRPr lang="en-US" dirty="0"/>
          </a:p>
        </p:txBody>
      </p:sp>
      <p:sp>
        <p:nvSpPr>
          <p:cNvPr id="13" name="Slide Number Placeholder 12"/>
          <p:cNvSpPr>
            <a:spLocks noGrp="1"/>
          </p:cNvSpPr>
          <p:nvPr>
            <p:ph type="sldNum" sz="quarter" idx="12"/>
          </p:nvPr>
        </p:nvSpPr>
        <p:spPr>
          <a:xfrm>
            <a:off x="11376707" y="6436794"/>
            <a:ext cx="415715" cy="301756"/>
          </a:xfrm>
          <a:prstGeom prst="rect">
            <a:avLst/>
          </a:prstGeom>
        </p:spPr>
        <p:txBody>
          <a:bodyPr/>
          <a:lstStyle>
            <a:lvl1pPr algn="ctr">
              <a:defRPr sz="1000"/>
            </a:lvl1pPr>
          </a:lstStyle>
          <a:p>
            <a:fld id="{41DAFBFA-C652-4E4B-AC31-FEFC406FA02E}" type="slidenum">
              <a:rPr lang="en-US" smtClean="0"/>
              <a:pPr/>
              <a:t>‹#›</a:t>
            </a:fld>
            <a:endParaRPr lang="en-US" dirty="0"/>
          </a:p>
        </p:txBody>
      </p:sp>
      <p:sp>
        <p:nvSpPr>
          <p:cNvPr id="6" name="Title 1"/>
          <p:cNvSpPr>
            <a:spLocks noGrp="1"/>
          </p:cNvSpPr>
          <p:nvPr>
            <p:ph type="title" hasCustomPrompt="1"/>
          </p:nvPr>
        </p:nvSpPr>
        <p:spPr>
          <a:xfrm>
            <a:off x="2832100" y="2144065"/>
            <a:ext cx="6527800" cy="2569870"/>
          </a:xfrm>
        </p:spPr>
        <p:txBody>
          <a:bodyPr vert="horz" lIns="121920" tIns="60960" rIns="121920" bIns="60960" rtlCol="0" anchor="ctr">
            <a:noAutofit/>
          </a:bodyPr>
          <a:lstStyle>
            <a:lvl1pPr>
              <a:defRPr lang="en-US" sz="11500" spc="-150" dirty="0">
                <a:latin typeface="Bristle Brush Script Demo" pitchFamily="2" charset="0"/>
                <a:ea typeface="Open Sans Light" panose="020B0306030504020204" pitchFamily="34" charset="0"/>
                <a:cs typeface="Lato" panose="020F0502020204030203" pitchFamily="34" charset="0"/>
              </a:defRPr>
            </a:lvl1pPr>
          </a:lstStyle>
          <a:p>
            <a:pPr marL="0" lvl="0"/>
            <a:r>
              <a:rPr lang="en-US" dirty="0"/>
              <a:t>CLICK TO EDIT</a:t>
            </a:r>
          </a:p>
        </p:txBody>
      </p:sp>
    </p:spTree>
    <p:extLst>
      <p:ext uri="{BB962C8B-B14F-4D97-AF65-F5344CB8AC3E}">
        <p14:creationId xmlns:p14="http://schemas.microsoft.com/office/powerpoint/2010/main" val="400095128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6_Title and Content">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6858000"/>
          </a:xfrm>
        </p:spPr>
        <p:txBody>
          <a:bodyPr>
            <a:normAutofit/>
          </a:bodyPr>
          <a:lstStyle>
            <a:lvl1pPr marL="0" indent="0">
              <a:buNone/>
              <a:defRPr sz="1800">
                <a:solidFill>
                  <a:schemeClr val="bg1">
                    <a:lumMod val="65000"/>
                  </a:schemeClr>
                </a:solidFill>
              </a:defRPr>
            </a:lvl1pPr>
          </a:lstStyle>
          <a:p>
            <a:endParaRPr lang="en-US" dirty="0"/>
          </a:p>
        </p:txBody>
      </p:sp>
      <p:sp>
        <p:nvSpPr>
          <p:cNvPr id="13" name="Slide Number Placeholder 12"/>
          <p:cNvSpPr>
            <a:spLocks noGrp="1"/>
          </p:cNvSpPr>
          <p:nvPr>
            <p:ph type="sldNum" sz="quarter" idx="12"/>
          </p:nvPr>
        </p:nvSpPr>
        <p:spPr>
          <a:xfrm>
            <a:off x="11376707" y="6436794"/>
            <a:ext cx="415715" cy="301756"/>
          </a:xfrm>
          <a:prstGeom prst="rect">
            <a:avLst/>
          </a:prstGeom>
        </p:spPr>
        <p:txBody>
          <a:bodyPr/>
          <a:lstStyle>
            <a:lvl1pPr algn="ctr">
              <a:defRPr sz="1000"/>
            </a:lvl1pPr>
          </a:lstStyle>
          <a:p>
            <a:fld id="{41DAFBFA-C652-4E4B-AC31-FEFC406FA02E}" type="slidenum">
              <a:rPr lang="en-US" smtClean="0"/>
              <a:pPr/>
              <a:t>‹#›</a:t>
            </a:fld>
            <a:endParaRPr lang="en-US" dirty="0"/>
          </a:p>
        </p:txBody>
      </p:sp>
      <p:sp>
        <p:nvSpPr>
          <p:cNvPr id="6" name="Title 1"/>
          <p:cNvSpPr>
            <a:spLocks noGrp="1"/>
          </p:cNvSpPr>
          <p:nvPr>
            <p:ph type="title" hasCustomPrompt="1"/>
          </p:nvPr>
        </p:nvSpPr>
        <p:spPr>
          <a:xfrm>
            <a:off x="2832100" y="1366158"/>
            <a:ext cx="6527800" cy="2569870"/>
          </a:xfrm>
        </p:spPr>
        <p:txBody>
          <a:bodyPr vert="horz" lIns="121920" tIns="60960" rIns="121920" bIns="60960" rtlCol="0" anchor="ctr">
            <a:noAutofit/>
          </a:bodyPr>
          <a:lstStyle>
            <a:lvl1pPr algn="ctr">
              <a:defRPr lang="en-US" sz="9600" spc="-150" dirty="0">
                <a:solidFill>
                  <a:schemeClr val="tx1">
                    <a:lumMod val="95000"/>
                    <a:lumOff val="5000"/>
                  </a:schemeClr>
                </a:solidFill>
                <a:latin typeface="Bristle Brush Script Demo" pitchFamily="2" charset="0"/>
                <a:ea typeface="Open Sans Light" panose="020B0306030504020204" pitchFamily="34" charset="0"/>
                <a:cs typeface="Lato" panose="020F0502020204030203" pitchFamily="34" charset="0"/>
              </a:defRPr>
            </a:lvl1pPr>
          </a:lstStyle>
          <a:p>
            <a:pPr marL="0" lvl="0"/>
            <a:r>
              <a:rPr lang="en-US" dirty="0"/>
              <a:t>CLICK TO EDIT</a:t>
            </a:r>
          </a:p>
        </p:txBody>
      </p:sp>
    </p:spTree>
    <p:extLst>
      <p:ext uri="{BB962C8B-B14F-4D97-AF65-F5344CB8AC3E}">
        <p14:creationId xmlns:p14="http://schemas.microsoft.com/office/powerpoint/2010/main" val="1700760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88920-58A9-2906-8012-DE88CC9EE4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3C827DC-1A17-91BD-E6BE-3B645B4991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2D6B073-4C59-751C-658A-C41F8FAE09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2588C8-AD7B-CD9A-D330-F7E61C20254A}"/>
              </a:ext>
            </a:extLst>
          </p:cNvPr>
          <p:cNvSpPr>
            <a:spLocks noGrp="1"/>
          </p:cNvSpPr>
          <p:nvPr>
            <p:ph type="dt" sz="half" idx="10"/>
          </p:nvPr>
        </p:nvSpPr>
        <p:spPr/>
        <p:txBody>
          <a:bodyPr/>
          <a:lstStyle/>
          <a:p>
            <a:fld id="{BA3F041D-B554-4CB5-8990-5A8321653A6A}" type="datetimeFigureOut">
              <a:rPr lang="en-IN" smtClean="0"/>
              <a:t>08-05-2025</a:t>
            </a:fld>
            <a:endParaRPr lang="en-IN"/>
          </a:p>
        </p:txBody>
      </p:sp>
      <p:sp>
        <p:nvSpPr>
          <p:cNvPr id="6" name="Footer Placeholder 5">
            <a:extLst>
              <a:ext uri="{FF2B5EF4-FFF2-40B4-BE49-F238E27FC236}">
                <a16:creationId xmlns:a16="http://schemas.microsoft.com/office/drawing/2014/main" id="{0BA8F168-7EE8-F52C-0BDD-11E3649519C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7C193CD-142F-E9D5-63F2-6EBFD742626C}"/>
              </a:ext>
            </a:extLst>
          </p:cNvPr>
          <p:cNvSpPr>
            <a:spLocks noGrp="1"/>
          </p:cNvSpPr>
          <p:nvPr>
            <p:ph type="sldNum" sz="quarter" idx="12"/>
          </p:nvPr>
        </p:nvSpPr>
        <p:spPr/>
        <p:txBody>
          <a:bodyPr/>
          <a:lstStyle/>
          <a:p>
            <a:fld id="{0F239C28-3E35-46FF-9D75-F279FF989AC2}" type="slidenum">
              <a:rPr lang="en-IN" smtClean="0"/>
              <a:t>‹#›</a:t>
            </a:fld>
            <a:endParaRPr lang="en-IN"/>
          </a:p>
        </p:txBody>
      </p:sp>
    </p:spTree>
    <p:extLst>
      <p:ext uri="{BB962C8B-B14F-4D97-AF65-F5344CB8AC3E}">
        <p14:creationId xmlns:p14="http://schemas.microsoft.com/office/powerpoint/2010/main" val="29982417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a:xfrm>
            <a:off x="10944907" y="6398694"/>
            <a:ext cx="415715" cy="301756"/>
          </a:xfrm>
          <a:prstGeom prst="rect">
            <a:avLst/>
          </a:prstGeom>
        </p:spPr>
        <p:txBody>
          <a:bodyPr/>
          <a:lstStyle>
            <a:lvl1pPr algn="ctr">
              <a:defRPr sz="1000"/>
            </a:lvl1pPr>
          </a:lstStyle>
          <a:p>
            <a:fld id="{41DAFBFA-C652-4E4B-AC31-FEFC406FA02E}" type="slidenum">
              <a:rPr lang="en-US" smtClean="0"/>
              <a:pPr/>
              <a:t>‹#›</a:t>
            </a:fld>
            <a:endParaRPr lang="en-US" dirty="0"/>
          </a:p>
        </p:txBody>
      </p:sp>
    </p:spTree>
    <p:extLst>
      <p:ext uri="{BB962C8B-B14F-4D97-AF65-F5344CB8AC3E}">
        <p14:creationId xmlns:p14="http://schemas.microsoft.com/office/powerpoint/2010/main" val="350563043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8_Title and Content">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7712076" y="311645"/>
            <a:ext cx="4235451" cy="6234712"/>
          </a:xfrm>
        </p:spPr>
        <p:txBody>
          <a:bodyPr>
            <a:normAutofit/>
          </a:bodyPr>
          <a:lstStyle>
            <a:lvl1pPr marL="0" indent="0">
              <a:buNone/>
              <a:defRPr sz="1800">
                <a:solidFill>
                  <a:schemeClr val="bg1">
                    <a:lumMod val="65000"/>
                  </a:schemeClr>
                </a:solidFill>
              </a:defRPr>
            </a:lvl1pPr>
          </a:lstStyle>
          <a:p>
            <a:endParaRPr lang="en-US"/>
          </a:p>
        </p:txBody>
      </p:sp>
      <p:sp>
        <p:nvSpPr>
          <p:cNvPr id="13" name="Slide Number Placeholder 12"/>
          <p:cNvSpPr>
            <a:spLocks noGrp="1"/>
          </p:cNvSpPr>
          <p:nvPr>
            <p:ph type="sldNum" sz="quarter" idx="12"/>
          </p:nvPr>
        </p:nvSpPr>
        <p:spPr>
          <a:xfrm>
            <a:off x="10944907" y="6398694"/>
            <a:ext cx="415715" cy="301756"/>
          </a:xfrm>
          <a:prstGeom prst="rect">
            <a:avLst/>
          </a:prstGeom>
        </p:spPr>
        <p:txBody>
          <a:bodyPr/>
          <a:lstStyle>
            <a:lvl1pPr algn="ctr">
              <a:defRPr sz="1000"/>
            </a:lvl1pPr>
          </a:lstStyle>
          <a:p>
            <a:fld id="{41DAFBFA-C652-4E4B-AC31-FEFC406FA02E}" type="slidenum">
              <a:rPr lang="en-US" smtClean="0"/>
              <a:pPr/>
              <a:t>‹#›</a:t>
            </a:fld>
            <a:endParaRPr lang="en-US" dirty="0"/>
          </a:p>
        </p:txBody>
      </p:sp>
      <p:sp>
        <p:nvSpPr>
          <p:cNvPr id="6" name="Picture Placeholder 3"/>
          <p:cNvSpPr>
            <a:spLocks noGrp="1"/>
          </p:cNvSpPr>
          <p:nvPr>
            <p:ph type="pic" sz="quarter" idx="13"/>
          </p:nvPr>
        </p:nvSpPr>
        <p:spPr>
          <a:xfrm>
            <a:off x="244476" y="311645"/>
            <a:ext cx="7467601" cy="6234712"/>
          </a:xfrm>
        </p:spPr>
        <p:txBody>
          <a:bodyPr>
            <a:normAutofit/>
          </a:bodyPr>
          <a:lstStyle>
            <a:lvl1pPr marL="0" indent="0">
              <a:buNone/>
              <a:defRPr sz="1800">
                <a:solidFill>
                  <a:schemeClr val="bg1">
                    <a:lumMod val="65000"/>
                  </a:schemeClr>
                </a:solidFill>
              </a:defRPr>
            </a:lvl1pPr>
          </a:lstStyle>
          <a:p>
            <a:endParaRPr lang="en-US"/>
          </a:p>
        </p:txBody>
      </p:sp>
    </p:spTree>
    <p:extLst>
      <p:ext uri="{BB962C8B-B14F-4D97-AF65-F5344CB8AC3E}">
        <p14:creationId xmlns:p14="http://schemas.microsoft.com/office/powerpoint/2010/main" val="4042895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CB74D-7EB7-596C-D61E-7B39595D69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985322E-C68F-51DF-8758-6EEB541AC6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B0B76BB-2BB9-5154-6A80-56E8CD7DDC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23F0F-7FDC-7960-36B2-B7DE1DD80EE8}"/>
              </a:ext>
            </a:extLst>
          </p:cNvPr>
          <p:cNvSpPr>
            <a:spLocks noGrp="1"/>
          </p:cNvSpPr>
          <p:nvPr>
            <p:ph type="dt" sz="half" idx="10"/>
          </p:nvPr>
        </p:nvSpPr>
        <p:spPr/>
        <p:txBody>
          <a:bodyPr/>
          <a:lstStyle/>
          <a:p>
            <a:fld id="{BA3F041D-B554-4CB5-8990-5A8321653A6A}" type="datetimeFigureOut">
              <a:rPr lang="en-IN" smtClean="0"/>
              <a:t>08-05-2025</a:t>
            </a:fld>
            <a:endParaRPr lang="en-IN"/>
          </a:p>
        </p:txBody>
      </p:sp>
      <p:sp>
        <p:nvSpPr>
          <p:cNvPr id="6" name="Footer Placeholder 5">
            <a:extLst>
              <a:ext uri="{FF2B5EF4-FFF2-40B4-BE49-F238E27FC236}">
                <a16:creationId xmlns:a16="http://schemas.microsoft.com/office/drawing/2014/main" id="{19CE7E75-1821-4A23-C275-CF55C8A6917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29FEB66-208D-7743-C421-CF0F9745CF2F}"/>
              </a:ext>
            </a:extLst>
          </p:cNvPr>
          <p:cNvSpPr>
            <a:spLocks noGrp="1"/>
          </p:cNvSpPr>
          <p:nvPr>
            <p:ph type="sldNum" sz="quarter" idx="12"/>
          </p:nvPr>
        </p:nvSpPr>
        <p:spPr/>
        <p:txBody>
          <a:bodyPr/>
          <a:lstStyle/>
          <a:p>
            <a:fld id="{0F239C28-3E35-46FF-9D75-F279FF989AC2}" type="slidenum">
              <a:rPr lang="en-IN" smtClean="0"/>
              <a:t>‹#›</a:t>
            </a:fld>
            <a:endParaRPr lang="en-IN"/>
          </a:p>
        </p:txBody>
      </p:sp>
    </p:spTree>
    <p:extLst>
      <p:ext uri="{BB962C8B-B14F-4D97-AF65-F5344CB8AC3E}">
        <p14:creationId xmlns:p14="http://schemas.microsoft.com/office/powerpoint/2010/main" val="23613255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9" Type="http://schemas.openxmlformats.org/officeDocument/2006/relationships/slideLayout" Target="../slideLayouts/slideLayout53.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42" Type="http://schemas.openxmlformats.org/officeDocument/2006/relationships/slideLayout" Target="../slideLayouts/slideLayout56.xml"/><Relationship Id="rId47" Type="http://schemas.openxmlformats.org/officeDocument/2006/relationships/slideLayout" Target="../slideLayouts/slideLayout61.xml"/><Relationship Id="rId50" Type="http://schemas.openxmlformats.org/officeDocument/2006/relationships/slideLayout" Target="../slideLayouts/slideLayout64.xml"/><Relationship Id="rId55" Type="http://schemas.openxmlformats.org/officeDocument/2006/relationships/slideLayout" Target="../slideLayouts/slideLayout69.xml"/><Relationship Id="rId63" Type="http://schemas.openxmlformats.org/officeDocument/2006/relationships/slideLayout" Target="../slideLayouts/slideLayout77.xml"/><Relationship Id="rId68" Type="http://schemas.openxmlformats.org/officeDocument/2006/relationships/theme" Target="../theme/theme2.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40" Type="http://schemas.openxmlformats.org/officeDocument/2006/relationships/slideLayout" Target="../slideLayouts/slideLayout54.xml"/><Relationship Id="rId45" Type="http://schemas.openxmlformats.org/officeDocument/2006/relationships/slideLayout" Target="../slideLayouts/slideLayout59.xml"/><Relationship Id="rId53" Type="http://schemas.openxmlformats.org/officeDocument/2006/relationships/slideLayout" Target="../slideLayouts/slideLayout67.xml"/><Relationship Id="rId58" Type="http://schemas.openxmlformats.org/officeDocument/2006/relationships/slideLayout" Target="../slideLayouts/slideLayout72.xml"/><Relationship Id="rId66" Type="http://schemas.openxmlformats.org/officeDocument/2006/relationships/slideLayout" Target="../slideLayouts/slideLayout80.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49" Type="http://schemas.openxmlformats.org/officeDocument/2006/relationships/slideLayout" Target="../slideLayouts/slideLayout63.xml"/><Relationship Id="rId57" Type="http://schemas.openxmlformats.org/officeDocument/2006/relationships/slideLayout" Target="../slideLayouts/slideLayout71.xml"/><Relationship Id="rId61" Type="http://schemas.openxmlformats.org/officeDocument/2006/relationships/slideLayout" Target="../slideLayouts/slideLayout75.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4" Type="http://schemas.openxmlformats.org/officeDocument/2006/relationships/slideLayout" Target="../slideLayouts/slideLayout58.xml"/><Relationship Id="rId52" Type="http://schemas.openxmlformats.org/officeDocument/2006/relationships/slideLayout" Target="../slideLayouts/slideLayout66.xml"/><Relationship Id="rId60" Type="http://schemas.openxmlformats.org/officeDocument/2006/relationships/slideLayout" Target="../slideLayouts/slideLayout74.xml"/><Relationship Id="rId65" Type="http://schemas.openxmlformats.org/officeDocument/2006/relationships/slideLayout" Target="../slideLayouts/slideLayout79.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slideLayout" Target="../slideLayouts/slideLayout57.xml"/><Relationship Id="rId48" Type="http://schemas.openxmlformats.org/officeDocument/2006/relationships/slideLayout" Target="../slideLayouts/slideLayout62.xml"/><Relationship Id="rId56" Type="http://schemas.openxmlformats.org/officeDocument/2006/relationships/slideLayout" Target="../slideLayouts/slideLayout70.xml"/><Relationship Id="rId64" Type="http://schemas.openxmlformats.org/officeDocument/2006/relationships/slideLayout" Target="../slideLayouts/slideLayout78.xml"/><Relationship Id="rId8" Type="http://schemas.openxmlformats.org/officeDocument/2006/relationships/slideLayout" Target="../slideLayouts/slideLayout22.xml"/><Relationship Id="rId51" Type="http://schemas.openxmlformats.org/officeDocument/2006/relationships/slideLayout" Target="../slideLayouts/slideLayout65.xml"/><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 Id="rId46" Type="http://schemas.openxmlformats.org/officeDocument/2006/relationships/slideLayout" Target="../slideLayouts/slideLayout60.xml"/><Relationship Id="rId59" Type="http://schemas.openxmlformats.org/officeDocument/2006/relationships/slideLayout" Target="../slideLayouts/slideLayout73.xml"/><Relationship Id="rId67" Type="http://schemas.openxmlformats.org/officeDocument/2006/relationships/slideLayout" Target="../slideLayouts/slideLayout81.xml"/><Relationship Id="rId20" Type="http://schemas.openxmlformats.org/officeDocument/2006/relationships/slideLayout" Target="../slideLayouts/slideLayout34.xml"/><Relationship Id="rId41" Type="http://schemas.openxmlformats.org/officeDocument/2006/relationships/slideLayout" Target="../slideLayouts/slideLayout55.xml"/><Relationship Id="rId54" Type="http://schemas.openxmlformats.org/officeDocument/2006/relationships/slideLayout" Target="../slideLayouts/slideLayout68.xml"/><Relationship Id="rId62"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095B05-965B-89EE-A8FB-EC18B021C9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345262A-837C-227B-5BE2-5E8EA17BBC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12FEC3-73F6-D1B3-E9F7-E314B097A5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A3F041D-B554-4CB5-8990-5A8321653A6A}" type="datetimeFigureOut">
              <a:rPr lang="en-IN" smtClean="0"/>
              <a:t>08-05-2025</a:t>
            </a:fld>
            <a:endParaRPr lang="en-IN"/>
          </a:p>
        </p:txBody>
      </p:sp>
      <p:sp>
        <p:nvSpPr>
          <p:cNvPr id="5" name="Footer Placeholder 4">
            <a:extLst>
              <a:ext uri="{FF2B5EF4-FFF2-40B4-BE49-F238E27FC236}">
                <a16:creationId xmlns:a16="http://schemas.microsoft.com/office/drawing/2014/main" id="{E4EBEB78-D668-12BD-B6A0-42F9E2FF54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AD2D5DDE-64A9-A8BD-6309-84D7DCA56F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F239C28-3E35-46FF-9D75-F279FF989AC2}" type="slidenum">
              <a:rPr lang="en-IN" smtClean="0"/>
              <a:t>‹#›</a:t>
            </a:fld>
            <a:endParaRPr lang="en-IN"/>
          </a:p>
        </p:txBody>
      </p:sp>
    </p:spTree>
    <p:extLst>
      <p:ext uri="{BB962C8B-B14F-4D97-AF65-F5344CB8AC3E}">
        <p14:creationId xmlns:p14="http://schemas.microsoft.com/office/powerpoint/2010/main" val="4781977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624517"/>
            <a:ext cx="10515600" cy="757130"/>
          </a:xfrm>
          <a:prstGeom prst="rect">
            <a:avLst/>
          </a:prstGeom>
          <a:noFill/>
        </p:spPr>
        <p:txBody>
          <a:bodyPr wrap="square">
            <a:spAutoFit/>
          </a:bodyPr>
          <a:lstStyle/>
          <a:p>
            <a:pPr marL="0" lvl="0" algn="ctr"/>
            <a:r>
              <a:rPr lang="en-US" dirty="0"/>
              <a:t>CLICK TO EDIT MASTER TITLE </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2737179"/>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2" r:id="rId28"/>
    <p:sldLayoutId id="2147483693" r:id="rId29"/>
    <p:sldLayoutId id="2147483694" r:id="rId30"/>
    <p:sldLayoutId id="2147483695" r:id="rId31"/>
    <p:sldLayoutId id="2147483696" r:id="rId32"/>
    <p:sldLayoutId id="2147483697" r:id="rId33"/>
    <p:sldLayoutId id="2147483698" r:id="rId34"/>
    <p:sldLayoutId id="2147483699" r:id="rId35"/>
    <p:sldLayoutId id="2147483700" r:id="rId36"/>
    <p:sldLayoutId id="2147483701" r:id="rId37"/>
    <p:sldLayoutId id="2147483702" r:id="rId38"/>
    <p:sldLayoutId id="2147483703" r:id="rId39"/>
    <p:sldLayoutId id="2147483704" r:id="rId40"/>
    <p:sldLayoutId id="2147483705" r:id="rId41"/>
    <p:sldLayoutId id="2147483706" r:id="rId42"/>
    <p:sldLayoutId id="2147483707" r:id="rId43"/>
    <p:sldLayoutId id="2147483708" r:id="rId44"/>
    <p:sldLayoutId id="2147483709" r:id="rId45"/>
    <p:sldLayoutId id="2147483710" r:id="rId46"/>
    <p:sldLayoutId id="2147483711" r:id="rId47"/>
    <p:sldLayoutId id="2147483712" r:id="rId48"/>
    <p:sldLayoutId id="2147483713" r:id="rId49"/>
    <p:sldLayoutId id="2147483714" r:id="rId50"/>
    <p:sldLayoutId id="2147483715" r:id="rId51"/>
    <p:sldLayoutId id="2147483716" r:id="rId52"/>
    <p:sldLayoutId id="2147483717" r:id="rId53"/>
    <p:sldLayoutId id="2147483718" r:id="rId54"/>
    <p:sldLayoutId id="2147483719" r:id="rId55"/>
    <p:sldLayoutId id="2147483720" r:id="rId56"/>
    <p:sldLayoutId id="2147483721" r:id="rId57"/>
    <p:sldLayoutId id="2147483722" r:id="rId58"/>
    <p:sldLayoutId id="2147483723" r:id="rId59"/>
    <p:sldLayoutId id="2147483724" r:id="rId60"/>
    <p:sldLayoutId id="2147483725" r:id="rId61"/>
    <p:sldLayoutId id="2147483726" r:id="rId62"/>
    <p:sldLayoutId id="2147483727" r:id="rId63"/>
    <p:sldLayoutId id="2147483728" r:id="rId64"/>
    <p:sldLayoutId id="2147483729" r:id="rId65"/>
    <p:sldLayoutId id="2147483730" r:id="rId66"/>
    <p:sldLayoutId id="2147483731" r:id="rId67"/>
  </p:sldLayoutIdLst>
  <p:hf hdr="0" ftr="0" dt="0"/>
  <p:txStyles>
    <p:titleStyle>
      <a:lvl1pPr algn="ctr" defTabSz="914400" rtl="0" eaLnBrk="1" latinLnBrk="0" hangingPunct="1">
        <a:lnSpc>
          <a:spcPct val="90000"/>
        </a:lnSpc>
        <a:spcBef>
          <a:spcPct val="0"/>
        </a:spcBef>
        <a:buNone/>
        <a:defRPr lang="en-US" sz="4800" kern="1200" spc="-300" dirty="0" smtClean="0">
          <a:solidFill>
            <a:schemeClr val="bg1"/>
          </a:solidFill>
          <a:latin typeface="Raleway" panose="020B0503030101060003" pitchFamily="34" charset="0"/>
          <a:ea typeface="Roboto Light" panose="02000000000000000000" pitchFamily="2"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70.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35DFE14-011E-8417-85FF-34F34B51A777}"/>
              </a:ext>
            </a:extLst>
          </p:cNvPr>
          <p:cNvSpPr/>
          <p:nvPr/>
        </p:nvSpPr>
        <p:spPr>
          <a:xfrm>
            <a:off x="0" y="-20865"/>
            <a:ext cx="12192000" cy="687886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pic>
        <p:nvPicPr>
          <p:cNvPr id="4" name="Picture Placeholder 3">
            <a:extLst>
              <a:ext uri="{FF2B5EF4-FFF2-40B4-BE49-F238E27FC236}">
                <a16:creationId xmlns:a16="http://schemas.microsoft.com/office/drawing/2014/main" id="{37702CB4-14AD-4B77-AB0B-E783CA4CE727}"/>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7476" r="17476"/>
          <a:stretch>
            <a:fillRect/>
          </a:stretch>
        </p:blipFill>
        <p:spPr>
          <a:xfrm>
            <a:off x="2432959" y="-20865"/>
            <a:ext cx="5965372" cy="6878865"/>
          </a:xfrm>
          <a:solidFill>
            <a:schemeClr val="tx1">
              <a:lumMod val="75000"/>
              <a:lumOff val="25000"/>
            </a:schemeClr>
          </a:solidFill>
        </p:spPr>
      </p:pic>
      <p:sp>
        <p:nvSpPr>
          <p:cNvPr id="7" name="Title 1"/>
          <p:cNvSpPr txBox="1">
            <a:spLocks/>
          </p:cNvSpPr>
          <p:nvPr/>
        </p:nvSpPr>
        <p:spPr>
          <a:xfrm>
            <a:off x="539678" y="443341"/>
            <a:ext cx="2667856" cy="1938992"/>
          </a:xfrm>
          <a:prstGeom prst="rect">
            <a:avLst/>
          </a:prstGeom>
          <a:noFill/>
        </p:spPr>
        <p:txBody>
          <a:bodyPr wrap="square">
            <a:spAutoFit/>
          </a:bodyPr>
          <a:lstStyle>
            <a:defPPr>
              <a:defRPr lang="en-US"/>
            </a:defPPr>
            <a:lvl1pPr>
              <a:defRPr sz="9600">
                <a:solidFill>
                  <a:schemeClr val="tx1">
                    <a:lumMod val="95000"/>
                    <a:lumOff val="5000"/>
                  </a:schemeClr>
                </a:solidFill>
                <a:latin typeface="Raleway Light" panose="020B0403030101060003" pitchFamily="34" charset="0"/>
                <a:ea typeface="Roboto Light" panose="02000000000000000000" pitchFamily="2" charset="0"/>
                <a:cs typeface="Open Sans" panose="020B06060305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300" normalizeH="0" baseline="0" noProof="0" dirty="0">
                <a:ln>
                  <a:noFill/>
                </a:ln>
                <a:solidFill>
                  <a:prstClr val="white">
                    <a:lumMod val="85000"/>
                  </a:prstClr>
                </a:solidFill>
                <a:effectLst/>
                <a:uLnTx/>
                <a:uFillTx/>
                <a:latin typeface="Raleway" panose="020B0503030101060003" pitchFamily="34" charset="0"/>
                <a:ea typeface="Roboto Light" panose="02000000000000000000" pitchFamily="2" charset="0"/>
                <a:cs typeface="Open Sans" panose="020B0606030504020204" pitchFamily="34" charset="0"/>
              </a:rPr>
              <a:t>WE ALL KEEP DREAMING</a:t>
            </a:r>
          </a:p>
        </p:txBody>
      </p:sp>
      <p:sp>
        <p:nvSpPr>
          <p:cNvPr id="10" name="Hexagon 9"/>
          <p:cNvSpPr/>
          <p:nvPr/>
        </p:nvSpPr>
        <p:spPr>
          <a:xfrm>
            <a:off x="2628246" y="4488542"/>
            <a:ext cx="1667982" cy="143791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3" name="Straight Connector 12"/>
          <p:cNvCxnSpPr/>
          <p:nvPr/>
        </p:nvCxnSpPr>
        <p:spPr>
          <a:xfrm>
            <a:off x="6898816" y="0"/>
            <a:ext cx="808271" cy="243840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Shape 377"/>
          <p:cNvSpPr/>
          <p:nvPr/>
        </p:nvSpPr>
        <p:spPr>
          <a:xfrm>
            <a:off x="681185" y="2874762"/>
            <a:ext cx="2093633" cy="1364476"/>
          </a:xfrm>
          <a:prstGeom prst="rect">
            <a:avLst/>
          </a:prstGeom>
          <a:noFill/>
          <a:ln w="254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lumMod val="85000"/>
                  </a:prstClr>
                </a:solidFill>
                <a:effectLst/>
                <a:uLnTx/>
                <a:uFillTx/>
                <a:latin typeface="Raleway" panose="020B0503030101060003" pitchFamily="34" charset="0"/>
                <a:ea typeface="+mn-ea"/>
                <a:cs typeface="Lato" panose="020F0502020204030203" pitchFamily="34" charset="0"/>
              </a:rPr>
              <a:t>GRAPHIC </a:t>
            </a:r>
            <a:r>
              <a:rPr kumimoji="0" lang="en-US" sz="1800" b="0" i="0" u="none" strike="noStrike" kern="1200" cap="none" spc="0" normalizeH="0" baseline="0" noProof="0" dirty="0">
                <a:ln>
                  <a:noFill/>
                </a:ln>
                <a:solidFill>
                  <a:prstClr val="white">
                    <a:lumMod val="85000"/>
                  </a:prstClr>
                </a:solidFill>
                <a:effectLst/>
                <a:uLnTx/>
                <a:uFillTx/>
                <a:latin typeface="Raleway" panose="020B0503030101060003" pitchFamily="34" charset="0"/>
                <a:ea typeface="+mn-ea"/>
                <a:cs typeface="Lato" panose="020F0502020204030203" pitchFamily="34" charset="0"/>
              </a:rPr>
              <a:t>DESIGN</a:t>
            </a:r>
          </a:p>
          <a:p>
            <a:pPr marL="0" marR="0" lvl="0" indent="0" algn="l" defTabSz="914400" rtl="0" eaLnBrk="1" fontAlgn="auto" latinLnBrk="0" hangingPunct="1">
              <a:lnSpc>
                <a:spcPct val="100000"/>
              </a:lnSpc>
              <a:spcBef>
                <a:spcPts val="51"/>
              </a:spcBef>
              <a:spcAft>
                <a:spcPts val="0"/>
              </a:spcAft>
              <a:buClrTx/>
              <a:buSzTx/>
              <a:buFontTx/>
              <a:buNone/>
              <a:tabLst/>
              <a:defRPr sz="1800"/>
            </a:pPr>
            <a:endParaRPr kumimoji="0" lang="en-US" sz="900" b="0" i="0" u="none" strike="noStrike" kern="1200" cap="none" spc="0" normalizeH="0" baseline="0" noProof="0" dirty="0">
              <a:ln>
                <a:noFill/>
              </a:ln>
              <a:solidFill>
                <a:prstClr val="white">
                  <a:lumMod val="85000"/>
                </a:prstClr>
              </a:solidFill>
              <a:effectLst/>
              <a:uLnTx/>
              <a:uFillTx/>
              <a:latin typeface="Raleway" panose="020B0503030101060003" pitchFamily="34" charset="0"/>
              <a:ea typeface="Open Sans"/>
              <a:cs typeface="Lato" panose="020F0502020204030203" pitchFamily="34" charset="0"/>
              <a:sym typeface="Open Sans"/>
            </a:endParaRPr>
          </a:p>
          <a:p>
            <a:pPr marL="0" marR="0" lvl="0" indent="0" algn="l" defTabSz="914400" rtl="0" eaLnBrk="1" fontAlgn="auto" latinLnBrk="0" hangingPunct="1">
              <a:lnSpc>
                <a:spcPct val="100000"/>
              </a:lnSpc>
              <a:spcBef>
                <a:spcPts val="51"/>
              </a:spcBef>
              <a:spcAft>
                <a:spcPts val="0"/>
              </a:spcAft>
              <a:buClrTx/>
              <a:buSzTx/>
              <a:buFontTx/>
              <a:buNone/>
              <a:tabLst/>
              <a:defRPr sz="1800"/>
            </a:pPr>
            <a:r>
              <a:rPr kumimoji="0" lang="en-US" sz="1200" b="0" i="0" u="none" strike="noStrike" kern="1200" cap="none" spc="0" normalizeH="0" baseline="0" noProof="0" dirty="0">
                <a:ln>
                  <a:noFill/>
                </a:ln>
                <a:solidFill>
                  <a:prstClr val="white">
                    <a:lumMod val="85000"/>
                  </a:prstClr>
                </a:solidFill>
                <a:effectLst/>
                <a:uLnTx/>
                <a:uFillTx/>
                <a:latin typeface="Calibri Light" panose="020F0302020204030204"/>
                <a:ea typeface="Open Sans"/>
                <a:cs typeface="Lato" panose="020F0502020204030203" pitchFamily="34" charset="0"/>
                <a:sym typeface="Open Sans"/>
              </a:rPr>
              <a:t>A wonderful serenity has taken possession of my entire soul, like these sweet mornings of spring which I enjoy with my whole heart.</a:t>
            </a:r>
            <a:endParaRPr kumimoji="0" sz="1200" b="0" i="0" u="none" strike="noStrike" kern="1200" cap="none" spc="0" normalizeH="0" baseline="0" noProof="0" dirty="0">
              <a:ln>
                <a:noFill/>
              </a:ln>
              <a:solidFill>
                <a:prstClr val="white">
                  <a:lumMod val="85000"/>
                </a:prstClr>
              </a:solidFill>
              <a:effectLst/>
              <a:uLnTx/>
              <a:uFillTx/>
              <a:latin typeface="Calibri Light" panose="020F0302020204030204"/>
              <a:ea typeface="Open Sans"/>
              <a:cs typeface="Lato" panose="020F0502020204030203" pitchFamily="34" charset="0"/>
              <a:sym typeface="Open Sans"/>
            </a:endParaRPr>
          </a:p>
        </p:txBody>
      </p:sp>
      <p:sp>
        <p:nvSpPr>
          <p:cNvPr id="17" name="Rectangle 16"/>
          <p:cNvSpPr/>
          <p:nvPr/>
        </p:nvSpPr>
        <p:spPr>
          <a:xfrm>
            <a:off x="7965615" y="2751667"/>
            <a:ext cx="4109368" cy="3290581"/>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
                <a:srgbClr val="E24848"/>
              </a:buClr>
              <a:buSzTx/>
              <a:buFontTx/>
              <a:buNone/>
              <a:tabLst/>
              <a:defRPr/>
            </a:pPr>
            <a:r>
              <a:rPr kumimoji="0" lang="en-US" sz="1400" b="0" i="0" u="none" strike="noStrike" kern="1200" cap="none" spc="0" normalizeH="0" baseline="0" noProof="0" dirty="0">
                <a:ln>
                  <a:noFill/>
                </a:ln>
                <a:solidFill>
                  <a:prstClr val="white">
                    <a:lumMod val="85000"/>
                  </a:prstClr>
                </a:solidFill>
                <a:effectLst/>
                <a:uLnTx/>
                <a:uFillTx/>
                <a:latin typeface="Calibri Light" panose="020F0302020204030204"/>
                <a:ea typeface="Open Sans"/>
                <a:cs typeface="Lato" panose="020F0502020204030203" pitchFamily="34" charset="0"/>
                <a:sym typeface="Open Sans"/>
              </a:rPr>
              <a:t>A wonderful serenity has taken possession of my entire soul, like these sweet mornings of spring which I enjoy with my whole heart. A wonderful serenity has taken possession of my entire soul, like these sweet mornings of spring which I enjoy with my whole heart.</a:t>
            </a:r>
          </a:p>
          <a:p>
            <a:pPr marL="0" marR="0" lvl="0" indent="0" algn="l" defTabSz="914400" rtl="0" eaLnBrk="1" fontAlgn="auto" latinLnBrk="0" hangingPunct="1">
              <a:lnSpc>
                <a:spcPct val="150000"/>
              </a:lnSpc>
              <a:spcBef>
                <a:spcPts val="0"/>
              </a:spcBef>
              <a:spcAft>
                <a:spcPts val="0"/>
              </a:spcAft>
              <a:buClr>
                <a:srgbClr val="E24848"/>
              </a:buClr>
              <a:buSzTx/>
              <a:buFontTx/>
              <a:buNone/>
              <a:tabLst/>
              <a:defRPr/>
            </a:pPr>
            <a:r>
              <a:rPr kumimoji="0" lang="en-US" sz="1400" b="0" i="0" u="none" strike="noStrike" kern="1200" cap="none" spc="0" normalizeH="0" baseline="0" noProof="0" dirty="0">
                <a:ln>
                  <a:noFill/>
                </a:ln>
                <a:solidFill>
                  <a:prstClr val="white">
                    <a:lumMod val="85000"/>
                  </a:prstClr>
                </a:solidFill>
                <a:effectLst/>
                <a:uLnTx/>
                <a:uFillTx/>
                <a:latin typeface="Calibri Light" panose="020F0302020204030204"/>
                <a:ea typeface="Open Sans"/>
                <a:cs typeface="Lato" panose="020F0502020204030203" pitchFamily="34" charset="0"/>
                <a:sym typeface="Open Sans"/>
              </a:rPr>
              <a:t>A wonderful serenity has taken possession of my entire soul, like these sweet mornings of spring which I enjoy with my whole heart.</a:t>
            </a:r>
          </a:p>
          <a:p>
            <a:pPr marL="0" marR="0" lvl="0" indent="0" algn="l" defTabSz="914400" rtl="0" eaLnBrk="1" fontAlgn="auto" latinLnBrk="0" hangingPunct="1">
              <a:lnSpc>
                <a:spcPct val="150000"/>
              </a:lnSpc>
              <a:spcBef>
                <a:spcPts val="0"/>
              </a:spcBef>
              <a:spcAft>
                <a:spcPts val="0"/>
              </a:spcAft>
              <a:buClr>
                <a:srgbClr val="E24848"/>
              </a:buClr>
              <a:buSzTx/>
              <a:buFontTx/>
              <a:buNone/>
              <a:tabLst/>
              <a:defRPr/>
            </a:pPr>
            <a:endParaRPr kumimoji="0" lang="en-US" sz="1400" b="0" i="0" u="none" strike="noStrike" kern="1200" cap="none" spc="0" normalizeH="0" baseline="0" noProof="0" dirty="0">
              <a:ln>
                <a:noFill/>
              </a:ln>
              <a:solidFill>
                <a:prstClr val="white">
                  <a:lumMod val="85000"/>
                </a:prstClr>
              </a:solidFill>
              <a:effectLst/>
              <a:uLnTx/>
              <a:uFillTx/>
              <a:latin typeface="Calibri Light" panose="020F0302020204030204"/>
              <a:ea typeface="Open Sans"/>
              <a:cs typeface="Lato" panose="020F0502020204030203" pitchFamily="34" charset="0"/>
              <a:sym typeface="Open Sans"/>
            </a:endParaRPr>
          </a:p>
          <a:p>
            <a:pPr marL="0" marR="0" lvl="0" indent="0" algn="l" defTabSz="914400" rtl="0" eaLnBrk="1" fontAlgn="auto" latinLnBrk="0" hangingPunct="1">
              <a:lnSpc>
                <a:spcPct val="150000"/>
              </a:lnSpc>
              <a:spcBef>
                <a:spcPts val="0"/>
              </a:spcBef>
              <a:spcAft>
                <a:spcPts val="0"/>
              </a:spcAft>
              <a:buClr>
                <a:srgbClr val="E24848"/>
              </a:buClr>
              <a:buSzTx/>
              <a:buFontTx/>
              <a:buNone/>
              <a:tabLst/>
              <a:defRPr/>
            </a:pPr>
            <a:r>
              <a:rPr kumimoji="0" lang="en-US" sz="1400" b="0" i="0" u="none" strike="noStrike" kern="1200" cap="none" spc="0" normalizeH="0" baseline="0" noProof="1">
                <a:ln>
                  <a:noFill/>
                </a:ln>
                <a:solidFill>
                  <a:prstClr val="white">
                    <a:lumMod val="85000"/>
                  </a:prstClr>
                </a:solidFill>
                <a:effectLst/>
                <a:uLnTx/>
                <a:uFillTx/>
                <a:latin typeface="Calibri Light" panose="020F0302020204030204"/>
                <a:ea typeface="Open Sans Light" panose="020B0306030504020204" pitchFamily="34" charset="0"/>
                <a:cs typeface="Open Sans Light" panose="020B0306030504020204" pitchFamily="34" charset="0"/>
              </a:rPr>
              <a:t>. </a:t>
            </a:r>
          </a:p>
        </p:txBody>
      </p:sp>
      <p:cxnSp>
        <p:nvCxnSpPr>
          <p:cNvPr id="20" name="Straight Connector 19"/>
          <p:cNvCxnSpPr/>
          <p:nvPr/>
        </p:nvCxnSpPr>
        <p:spPr>
          <a:xfrm>
            <a:off x="7557941" y="1648958"/>
            <a:ext cx="298291" cy="89988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2228115" y="5016334"/>
            <a:ext cx="2617322" cy="382335"/>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1" u="none" strike="noStrike" kern="1200" cap="none" spc="600" normalizeH="0" baseline="0" noProof="1">
                <a:ln>
                  <a:noFill/>
                </a:ln>
                <a:solidFill>
                  <a:prstClr val="black">
                    <a:lumMod val="85000"/>
                    <a:lumOff val="15000"/>
                  </a:prstClr>
                </a:solidFill>
                <a:effectLst/>
                <a:uLnTx/>
                <a:uFillTx/>
                <a:latin typeface="Bristle Brush Script Demo" pitchFamily="2" charset="0"/>
                <a:ea typeface="Roboto" panose="02000000000000000000" pitchFamily="2" charset="0"/>
                <a:cs typeface="Open Sans Light" panose="020B0306030504020204" pitchFamily="34" charset="0"/>
              </a:rPr>
              <a:t>tsunami</a:t>
            </a:r>
          </a:p>
        </p:txBody>
      </p:sp>
      <p:sp>
        <p:nvSpPr>
          <p:cNvPr id="24" name="Title 1"/>
          <p:cNvSpPr txBox="1">
            <a:spLocks/>
          </p:cNvSpPr>
          <p:nvPr/>
        </p:nvSpPr>
        <p:spPr>
          <a:xfrm>
            <a:off x="7996414" y="1920670"/>
            <a:ext cx="1114120" cy="830997"/>
          </a:xfrm>
          <a:prstGeom prst="rect">
            <a:avLst/>
          </a:prstGeom>
          <a:noFill/>
        </p:spPr>
        <p:txBody>
          <a:bodyPr wrap="square">
            <a:spAutoFit/>
          </a:bodyPr>
          <a:lstStyle>
            <a:defPPr>
              <a:defRPr lang="en-US"/>
            </a:defPPr>
            <a:lvl1pPr>
              <a:defRPr sz="9600">
                <a:solidFill>
                  <a:schemeClr val="tx1">
                    <a:lumMod val="95000"/>
                    <a:lumOff val="5000"/>
                  </a:schemeClr>
                </a:solidFill>
                <a:latin typeface="Raleway Light" panose="020B0403030101060003" pitchFamily="34" charset="0"/>
                <a:ea typeface="Roboto Light" panose="02000000000000000000" pitchFamily="2" charset="0"/>
                <a:cs typeface="Open Sans" panose="020B06060305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300" normalizeH="0" baseline="0" noProof="0" dirty="0">
                <a:ln>
                  <a:noFill/>
                </a:ln>
                <a:solidFill>
                  <a:prstClr val="white">
                    <a:lumMod val="85000"/>
                  </a:prstClr>
                </a:solidFill>
                <a:effectLst/>
                <a:uLnTx/>
                <a:uFillTx/>
                <a:latin typeface="Raleway" panose="020B0503030101060003" pitchFamily="34" charset="0"/>
                <a:ea typeface="Roboto Light" panose="02000000000000000000" pitchFamily="2" charset="0"/>
                <a:cs typeface="Open Sans" panose="020B0606030504020204" pitchFamily="34" charset="0"/>
              </a:rPr>
              <a:t>01.</a:t>
            </a:r>
          </a:p>
        </p:txBody>
      </p:sp>
    </p:spTree>
    <p:extLst>
      <p:ext uri="{BB962C8B-B14F-4D97-AF65-F5344CB8AC3E}">
        <p14:creationId xmlns:p14="http://schemas.microsoft.com/office/powerpoint/2010/main" val="111667344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A016CE7E-66C0-63C8-955B-8CE1EE7DCF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 y="-22149"/>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8824AEE-E321-81E0-C759-21BD62B16F7C}"/>
              </a:ext>
            </a:extLst>
          </p:cNvPr>
          <p:cNvSpPr/>
          <p:nvPr/>
        </p:nvSpPr>
        <p:spPr>
          <a:xfrm>
            <a:off x="947518" y="5216"/>
            <a:ext cx="5965372" cy="6847568"/>
          </a:xfrm>
          <a:custGeom>
            <a:avLst/>
            <a:gdLst>
              <a:gd name="connsiteX0" fmla="*/ 0 w 5965372"/>
              <a:gd name="connsiteY0" fmla="*/ 0 h 6868432"/>
              <a:gd name="connsiteX1" fmla="*/ 5965372 w 5965372"/>
              <a:gd name="connsiteY1" fmla="*/ 0 h 6868432"/>
              <a:gd name="connsiteX2" fmla="*/ 5965372 w 5965372"/>
              <a:gd name="connsiteY2" fmla="*/ 6868432 h 6868432"/>
              <a:gd name="connsiteX3" fmla="*/ 0 w 5965372"/>
              <a:gd name="connsiteY3" fmla="*/ 6868432 h 6868432"/>
              <a:gd name="connsiteX4" fmla="*/ 0 w 5965372"/>
              <a:gd name="connsiteY4" fmla="*/ 0 h 6868432"/>
              <a:gd name="connsiteX0" fmla="*/ 0 w 5965372"/>
              <a:gd name="connsiteY0" fmla="*/ 0 h 6868432"/>
              <a:gd name="connsiteX1" fmla="*/ 3743033 w 5965372"/>
              <a:gd name="connsiteY1" fmla="*/ 34724 h 6868432"/>
              <a:gd name="connsiteX2" fmla="*/ 5965372 w 5965372"/>
              <a:gd name="connsiteY2" fmla="*/ 6868432 h 6868432"/>
              <a:gd name="connsiteX3" fmla="*/ 0 w 5965372"/>
              <a:gd name="connsiteY3" fmla="*/ 6868432 h 6868432"/>
              <a:gd name="connsiteX4" fmla="*/ 0 w 5965372"/>
              <a:gd name="connsiteY4" fmla="*/ 0 h 6868432"/>
              <a:gd name="connsiteX0" fmla="*/ 0 w 5965372"/>
              <a:gd name="connsiteY0" fmla="*/ 0 h 6868432"/>
              <a:gd name="connsiteX1" fmla="*/ 3743033 w 5965372"/>
              <a:gd name="connsiteY1" fmla="*/ 34724 h 6868432"/>
              <a:gd name="connsiteX2" fmla="*/ 5965372 w 5965372"/>
              <a:gd name="connsiteY2" fmla="*/ 6868432 h 6868432"/>
              <a:gd name="connsiteX3" fmla="*/ 2245488 w 5965372"/>
              <a:gd name="connsiteY3" fmla="*/ 6810559 h 6868432"/>
              <a:gd name="connsiteX4" fmla="*/ 0 w 5965372"/>
              <a:gd name="connsiteY4" fmla="*/ 0 h 6868432"/>
              <a:gd name="connsiteX0" fmla="*/ 0 w 5965372"/>
              <a:gd name="connsiteY0" fmla="*/ 0 h 6868432"/>
              <a:gd name="connsiteX1" fmla="*/ 3743033 w 5965372"/>
              <a:gd name="connsiteY1" fmla="*/ 34724 h 6868432"/>
              <a:gd name="connsiteX2" fmla="*/ 5965372 w 5965372"/>
              <a:gd name="connsiteY2" fmla="*/ 6868432 h 6868432"/>
              <a:gd name="connsiteX3" fmla="*/ 2222339 w 5965372"/>
              <a:gd name="connsiteY3" fmla="*/ 6822134 h 6868432"/>
              <a:gd name="connsiteX4" fmla="*/ 0 w 5965372"/>
              <a:gd name="connsiteY4" fmla="*/ 0 h 6868432"/>
              <a:gd name="connsiteX0" fmla="*/ 0 w 5965372"/>
              <a:gd name="connsiteY0" fmla="*/ 0 h 6880008"/>
              <a:gd name="connsiteX1" fmla="*/ 3743033 w 5965372"/>
              <a:gd name="connsiteY1" fmla="*/ 34724 h 6880008"/>
              <a:gd name="connsiteX2" fmla="*/ 5965372 w 5965372"/>
              <a:gd name="connsiteY2" fmla="*/ 6868432 h 6880008"/>
              <a:gd name="connsiteX3" fmla="*/ 2233913 w 5965372"/>
              <a:gd name="connsiteY3" fmla="*/ 6880008 h 6880008"/>
              <a:gd name="connsiteX4" fmla="*/ 0 w 5965372"/>
              <a:gd name="connsiteY4" fmla="*/ 0 h 6880008"/>
              <a:gd name="connsiteX0" fmla="*/ 0 w 5965372"/>
              <a:gd name="connsiteY0" fmla="*/ 0 h 6880008"/>
              <a:gd name="connsiteX1" fmla="*/ 3743033 w 5965372"/>
              <a:gd name="connsiteY1" fmla="*/ 34724 h 6880008"/>
              <a:gd name="connsiteX2" fmla="*/ 5965372 w 5965372"/>
              <a:gd name="connsiteY2" fmla="*/ 6868432 h 6880008"/>
              <a:gd name="connsiteX3" fmla="*/ 2233913 w 5965372"/>
              <a:gd name="connsiteY3" fmla="*/ 6880008 h 6880008"/>
              <a:gd name="connsiteX4" fmla="*/ 0 w 5965372"/>
              <a:gd name="connsiteY4" fmla="*/ 0 h 6880008"/>
              <a:gd name="connsiteX0" fmla="*/ 0 w 5965372"/>
              <a:gd name="connsiteY0" fmla="*/ 0 h 6868432"/>
              <a:gd name="connsiteX1" fmla="*/ 3743033 w 5965372"/>
              <a:gd name="connsiteY1" fmla="*/ 34724 h 6868432"/>
              <a:gd name="connsiteX2" fmla="*/ 5965372 w 5965372"/>
              <a:gd name="connsiteY2" fmla="*/ 6868432 h 6868432"/>
              <a:gd name="connsiteX3" fmla="*/ 2222339 w 5965372"/>
              <a:gd name="connsiteY3" fmla="*/ 6856858 h 6868432"/>
              <a:gd name="connsiteX4" fmla="*/ 0 w 5965372"/>
              <a:gd name="connsiteY4" fmla="*/ 0 h 6868432"/>
              <a:gd name="connsiteX0" fmla="*/ 0 w 5965372"/>
              <a:gd name="connsiteY0" fmla="*/ 0 h 6868432"/>
              <a:gd name="connsiteX1" fmla="*/ 3766183 w 5965372"/>
              <a:gd name="connsiteY1" fmla="*/ 11575 h 6868432"/>
              <a:gd name="connsiteX2" fmla="*/ 5965372 w 5965372"/>
              <a:gd name="connsiteY2" fmla="*/ 6868432 h 6868432"/>
              <a:gd name="connsiteX3" fmla="*/ 2222339 w 5965372"/>
              <a:gd name="connsiteY3" fmla="*/ 6856858 h 6868432"/>
              <a:gd name="connsiteX4" fmla="*/ 0 w 5965372"/>
              <a:gd name="connsiteY4" fmla="*/ 0 h 6868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5372" h="6868432">
                <a:moveTo>
                  <a:pt x="0" y="0"/>
                </a:moveTo>
                <a:lnTo>
                  <a:pt x="3766183" y="11575"/>
                </a:lnTo>
                <a:lnTo>
                  <a:pt x="5965372" y="6868432"/>
                </a:lnTo>
                <a:lnTo>
                  <a:pt x="2222339" y="6856858"/>
                </a:lnTo>
                <a:lnTo>
                  <a:pt x="0" y="0"/>
                </a:lnTo>
                <a:close/>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25703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36"/>
          <p:cNvSpPr/>
          <p:nvPr/>
        </p:nvSpPr>
        <p:spPr>
          <a:xfrm flipV="1">
            <a:off x="3556002" y="-14516"/>
            <a:ext cx="8636001" cy="6910613"/>
          </a:xfrm>
          <a:custGeom>
            <a:avLst/>
            <a:gdLst>
              <a:gd name="connsiteX0" fmla="*/ 0 w 12192001"/>
              <a:gd name="connsiteY0" fmla="*/ 0 h 6858000"/>
              <a:gd name="connsiteX1" fmla="*/ 12192001 w 12192001"/>
              <a:gd name="connsiteY1" fmla="*/ 0 h 6858000"/>
              <a:gd name="connsiteX2" fmla="*/ 12192001 w 12192001"/>
              <a:gd name="connsiteY2" fmla="*/ 6858000 h 6858000"/>
              <a:gd name="connsiteX3" fmla="*/ 0 w 12192001"/>
              <a:gd name="connsiteY3" fmla="*/ 6858000 h 6858000"/>
              <a:gd name="connsiteX4" fmla="*/ 0 w 12192001"/>
              <a:gd name="connsiteY4" fmla="*/ 0 h 6858000"/>
              <a:gd name="connsiteX0" fmla="*/ 6952343 w 12192001"/>
              <a:gd name="connsiteY0" fmla="*/ 0 h 6872514"/>
              <a:gd name="connsiteX1" fmla="*/ 12192001 w 12192001"/>
              <a:gd name="connsiteY1" fmla="*/ 14514 h 6872514"/>
              <a:gd name="connsiteX2" fmla="*/ 12192001 w 12192001"/>
              <a:gd name="connsiteY2" fmla="*/ 6872514 h 6872514"/>
              <a:gd name="connsiteX3" fmla="*/ 0 w 12192001"/>
              <a:gd name="connsiteY3" fmla="*/ 6872514 h 6872514"/>
              <a:gd name="connsiteX4" fmla="*/ 6952343 w 12192001"/>
              <a:gd name="connsiteY4" fmla="*/ 0 h 6872514"/>
              <a:gd name="connsiteX0" fmla="*/ 5268686 w 10508344"/>
              <a:gd name="connsiteY0" fmla="*/ 0 h 6872514"/>
              <a:gd name="connsiteX1" fmla="*/ 10508344 w 10508344"/>
              <a:gd name="connsiteY1" fmla="*/ 14514 h 6872514"/>
              <a:gd name="connsiteX2" fmla="*/ 10508344 w 10508344"/>
              <a:gd name="connsiteY2" fmla="*/ 6872514 h 6872514"/>
              <a:gd name="connsiteX3" fmla="*/ 0 w 10508344"/>
              <a:gd name="connsiteY3" fmla="*/ 6857999 h 6872514"/>
              <a:gd name="connsiteX4" fmla="*/ 5268686 w 10508344"/>
              <a:gd name="connsiteY4" fmla="*/ 0 h 6872514"/>
              <a:gd name="connsiteX0" fmla="*/ 5300436 w 10540094"/>
              <a:gd name="connsiteY0" fmla="*/ 0 h 6883399"/>
              <a:gd name="connsiteX1" fmla="*/ 10540094 w 10540094"/>
              <a:gd name="connsiteY1" fmla="*/ 14514 h 6883399"/>
              <a:gd name="connsiteX2" fmla="*/ 10540094 w 10540094"/>
              <a:gd name="connsiteY2" fmla="*/ 6872514 h 6883399"/>
              <a:gd name="connsiteX3" fmla="*/ 0 w 10540094"/>
              <a:gd name="connsiteY3" fmla="*/ 6883399 h 6883399"/>
              <a:gd name="connsiteX4" fmla="*/ 5300436 w 10540094"/>
              <a:gd name="connsiteY4" fmla="*/ 0 h 6883399"/>
              <a:gd name="connsiteX0" fmla="*/ 5087864 w 10540094"/>
              <a:gd name="connsiteY0" fmla="*/ 0 h 6897913"/>
              <a:gd name="connsiteX1" fmla="*/ 10540094 w 10540094"/>
              <a:gd name="connsiteY1" fmla="*/ 29028 h 6897913"/>
              <a:gd name="connsiteX2" fmla="*/ 10540094 w 10540094"/>
              <a:gd name="connsiteY2" fmla="*/ 6887028 h 6897913"/>
              <a:gd name="connsiteX3" fmla="*/ 0 w 10540094"/>
              <a:gd name="connsiteY3" fmla="*/ 6897913 h 6897913"/>
              <a:gd name="connsiteX4" fmla="*/ 5087864 w 10540094"/>
              <a:gd name="connsiteY4" fmla="*/ 0 h 6897913"/>
              <a:gd name="connsiteX0" fmla="*/ 4994863 w 10540094"/>
              <a:gd name="connsiteY0" fmla="*/ 0 h 6910613"/>
              <a:gd name="connsiteX1" fmla="*/ 10540094 w 10540094"/>
              <a:gd name="connsiteY1" fmla="*/ 41728 h 6910613"/>
              <a:gd name="connsiteX2" fmla="*/ 10540094 w 10540094"/>
              <a:gd name="connsiteY2" fmla="*/ 6899728 h 6910613"/>
              <a:gd name="connsiteX3" fmla="*/ 0 w 10540094"/>
              <a:gd name="connsiteY3" fmla="*/ 6910613 h 6910613"/>
              <a:gd name="connsiteX4" fmla="*/ 4994863 w 10540094"/>
              <a:gd name="connsiteY4" fmla="*/ 0 h 6910613"/>
              <a:gd name="connsiteX0" fmla="*/ 4963863 w 10540094"/>
              <a:gd name="connsiteY0" fmla="*/ 0 h 6910613"/>
              <a:gd name="connsiteX1" fmla="*/ 10540094 w 10540094"/>
              <a:gd name="connsiteY1" fmla="*/ 41728 h 6910613"/>
              <a:gd name="connsiteX2" fmla="*/ 10540094 w 10540094"/>
              <a:gd name="connsiteY2" fmla="*/ 6899728 h 6910613"/>
              <a:gd name="connsiteX3" fmla="*/ 0 w 10540094"/>
              <a:gd name="connsiteY3" fmla="*/ 6910613 h 6910613"/>
              <a:gd name="connsiteX4" fmla="*/ 4963863 w 10540094"/>
              <a:gd name="connsiteY4" fmla="*/ 0 h 6910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0094" h="6910613">
                <a:moveTo>
                  <a:pt x="4963863" y="0"/>
                </a:moveTo>
                <a:lnTo>
                  <a:pt x="10540094" y="41728"/>
                </a:lnTo>
                <a:lnTo>
                  <a:pt x="10540094" y="6899728"/>
                </a:lnTo>
                <a:lnTo>
                  <a:pt x="0" y="6910613"/>
                </a:lnTo>
                <a:lnTo>
                  <a:pt x="4963863"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itle 1"/>
          <p:cNvSpPr txBox="1">
            <a:spLocks/>
          </p:cNvSpPr>
          <p:nvPr/>
        </p:nvSpPr>
        <p:spPr>
          <a:xfrm>
            <a:off x="5933719" y="603724"/>
            <a:ext cx="5636790" cy="830997"/>
          </a:xfrm>
          <a:prstGeom prst="rect">
            <a:avLst/>
          </a:prstGeom>
          <a:noFill/>
        </p:spPr>
        <p:txBody>
          <a:bodyPr wrap="square">
            <a:spAutoFit/>
          </a:bodyPr>
          <a:lstStyle>
            <a:defPPr>
              <a:defRPr lang="en-US"/>
            </a:defPPr>
            <a:lvl1pPr>
              <a:defRPr sz="9600">
                <a:solidFill>
                  <a:schemeClr val="tx1">
                    <a:lumMod val="95000"/>
                    <a:lumOff val="5000"/>
                  </a:schemeClr>
                </a:solidFill>
                <a:latin typeface="Raleway Light" panose="020B0403030101060003" pitchFamily="34" charset="0"/>
                <a:ea typeface="Roboto Light" panose="02000000000000000000" pitchFamily="2" charset="0"/>
                <a:cs typeface="Open Sans" panose="020B0606030504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300" normalizeH="0" baseline="0" noProof="0" dirty="0">
                <a:ln>
                  <a:noFill/>
                </a:ln>
                <a:solidFill>
                  <a:prstClr val="black">
                    <a:lumMod val="95000"/>
                    <a:lumOff val="5000"/>
                  </a:prstClr>
                </a:solidFill>
                <a:effectLst/>
                <a:uLnTx/>
                <a:uFillTx/>
                <a:latin typeface="Raleway" panose="020B0503030101060003" pitchFamily="34" charset="0"/>
                <a:ea typeface="Roboto Light" panose="02000000000000000000" pitchFamily="2" charset="0"/>
                <a:cs typeface="Open Sans" panose="020B0606030504020204" pitchFamily="34" charset="0"/>
              </a:rPr>
              <a:t>ABOUT </a:t>
            </a:r>
            <a:r>
              <a:rPr kumimoji="0" lang="en-US" sz="4800" b="1" i="0" u="none" strike="noStrike" kern="1200" cap="none" spc="-300" normalizeH="0" baseline="0" noProof="0" dirty="0">
                <a:ln>
                  <a:noFill/>
                </a:ln>
                <a:solidFill>
                  <a:prstClr val="black">
                    <a:lumMod val="95000"/>
                    <a:lumOff val="5000"/>
                  </a:prstClr>
                </a:solidFill>
                <a:effectLst/>
                <a:uLnTx/>
                <a:uFillTx/>
                <a:latin typeface="Raleway" panose="020B0503030101060003" pitchFamily="34" charset="0"/>
                <a:ea typeface="Roboto Light" panose="02000000000000000000" pitchFamily="2" charset="0"/>
                <a:cs typeface="Open Sans" panose="020B0606030504020204" pitchFamily="34" charset="0"/>
              </a:rPr>
              <a:t>US</a:t>
            </a:r>
          </a:p>
        </p:txBody>
      </p:sp>
      <p:sp>
        <p:nvSpPr>
          <p:cNvPr id="5" name="Rectangle 4"/>
          <p:cNvSpPr/>
          <p:nvPr/>
        </p:nvSpPr>
        <p:spPr>
          <a:xfrm>
            <a:off x="8742239" y="1562237"/>
            <a:ext cx="2828270" cy="307777"/>
          </a:xfrm>
          <a:prstGeom prst="rect">
            <a:avLst/>
          </a:prstGeom>
        </p:spPr>
        <p:txBody>
          <a:bodyPr wrap="square">
            <a:noAutofit/>
          </a:bodyPr>
          <a:lstStyle/>
          <a:p>
            <a:pPr marL="0" marR="0" lvl="0" indent="0" algn="r" defTabSz="914400" rtl="0" eaLnBrk="1" fontAlgn="auto" latinLnBrk="0" hangingPunct="1">
              <a:lnSpc>
                <a:spcPct val="100000"/>
              </a:lnSpc>
              <a:spcBef>
                <a:spcPts val="0"/>
              </a:spcBef>
              <a:spcAft>
                <a:spcPts val="0"/>
              </a:spcAft>
              <a:buClr>
                <a:srgbClr val="E24848"/>
              </a:buClr>
              <a:buSzTx/>
              <a:buFontTx/>
              <a:buNone/>
              <a:tabLst/>
              <a:defRPr/>
            </a:pPr>
            <a:r>
              <a:rPr kumimoji="0" lang="en-US" sz="1200" b="0" i="0" u="none" strike="noStrike" kern="1200" cap="none" spc="0" normalizeH="0" baseline="0" noProof="1">
                <a:ln>
                  <a:noFill/>
                </a:ln>
                <a:solidFill>
                  <a:prstClr val="black">
                    <a:lumMod val="95000"/>
                    <a:lumOff val="5000"/>
                  </a:prstClr>
                </a:solidFill>
                <a:effectLst/>
                <a:uLnTx/>
                <a:uFillTx/>
                <a:latin typeface="Calibri Light" panose="020F0302020204030204"/>
                <a:ea typeface="Open Sans Light" panose="020B0306030504020204" pitchFamily="34" charset="0"/>
                <a:cs typeface="Open Sans Light" panose="020B0306030504020204" pitchFamily="34" charset="0"/>
              </a:rPr>
              <a:t>MANAGEMENT COURSES</a:t>
            </a:r>
          </a:p>
        </p:txBody>
      </p:sp>
      <p:sp>
        <p:nvSpPr>
          <p:cNvPr id="9" name="Rectangle 8"/>
          <p:cNvSpPr/>
          <p:nvPr/>
        </p:nvSpPr>
        <p:spPr>
          <a:xfrm>
            <a:off x="7170057" y="2007099"/>
            <a:ext cx="4400452" cy="1323439"/>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
                <a:srgbClr val="E24848"/>
              </a:buClr>
              <a:buSzTx/>
              <a:buFontTx/>
              <a:buNone/>
              <a:tabLst/>
              <a:defRPr/>
            </a:pPr>
            <a:r>
              <a:rPr kumimoji="0" lang="en-US" sz="1600" b="0" i="0" u="none" strike="noStrike" kern="1200" cap="none" spc="0" normalizeH="0" baseline="0" noProof="1">
                <a:ln>
                  <a:noFill/>
                </a:ln>
                <a:solidFill>
                  <a:prstClr val="black">
                    <a:lumMod val="95000"/>
                    <a:lumOff val="5000"/>
                  </a:prstClr>
                </a:solidFill>
                <a:effectLst/>
                <a:uLnTx/>
                <a:uFillTx/>
                <a:latin typeface="Calibri Light" panose="020F0302020204030204"/>
                <a:ea typeface="Open Sans Light" panose="020B0306030504020204" pitchFamily="34" charset="0"/>
                <a:cs typeface="Open Sans Light" panose="020B0306030504020204" pitchFamily="34" charset="0"/>
              </a:rPr>
              <a:t>We are on of the best institure that is available in the country for management courses. With strength of 15000 students, we take proud in our faculty, courses, college premises and placement records</a:t>
            </a:r>
          </a:p>
        </p:txBody>
      </p:sp>
      <p:sp>
        <p:nvSpPr>
          <p:cNvPr id="24" name="Slide Number Placeholder 2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F64C449-D347-4F01-A372-7C3DE6085B32}" type="slidenum">
              <a:rPr kumimoji="0" lang="en-US" sz="1000" b="0" i="0" u="none" strike="noStrike" kern="1200" cap="none" spc="0" normalizeH="0" baseline="0" noProof="0">
                <a:ln>
                  <a:noFill/>
                </a:ln>
                <a:solidFill>
                  <a:prstClr val="black">
                    <a:lumMod val="85000"/>
                    <a:lumOff val="15000"/>
                  </a:prstClr>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sz="1000" b="0" i="0" u="none" strike="noStrike" kern="1200" cap="none" spc="0" normalizeH="0" baseline="0" noProof="0">
              <a:ln>
                <a:noFill/>
              </a:ln>
              <a:solidFill>
                <a:prstClr val="black">
                  <a:lumMod val="85000"/>
                  <a:lumOff val="15000"/>
                </a:prstClr>
              </a:solidFill>
              <a:effectLst/>
              <a:uLnTx/>
              <a:uFillTx/>
              <a:latin typeface="Calibri" panose="020F0502020204030204"/>
              <a:ea typeface="+mn-ea"/>
              <a:cs typeface="+mn-cs"/>
            </a:endParaRPr>
          </a:p>
        </p:txBody>
      </p:sp>
      <p:pic>
        <p:nvPicPr>
          <p:cNvPr id="27" name="Picture Placeholder 26">
            <a:extLst>
              <a:ext uri="{FF2B5EF4-FFF2-40B4-BE49-F238E27FC236}">
                <a16:creationId xmlns:a16="http://schemas.microsoft.com/office/drawing/2014/main" id="{D02EF132-7BF1-4518-B705-3BE84870B9C2}"/>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14083" r="14083"/>
          <a:stretch/>
        </p:blipFill>
        <p:spPr>
          <a:solidFill>
            <a:schemeClr val="tx1">
              <a:lumMod val="75000"/>
              <a:lumOff val="25000"/>
            </a:schemeClr>
          </a:solidFill>
        </p:spPr>
      </p:pic>
      <p:pic>
        <p:nvPicPr>
          <p:cNvPr id="33" name="Picture Placeholder 32">
            <a:extLst>
              <a:ext uri="{FF2B5EF4-FFF2-40B4-BE49-F238E27FC236}">
                <a16:creationId xmlns:a16="http://schemas.microsoft.com/office/drawing/2014/main" id="{5AE82681-2743-4186-A68E-FB64CA698328}"/>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l="11826" r="11826"/>
          <a:stretch/>
        </p:blipFill>
        <p:spPr>
          <a:solidFill>
            <a:schemeClr val="tx1">
              <a:lumMod val="75000"/>
              <a:lumOff val="25000"/>
            </a:schemeClr>
          </a:solidFill>
        </p:spPr>
      </p:pic>
      <p:pic>
        <p:nvPicPr>
          <p:cNvPr id="35" name="Picture Placeholder 34">
            <a:extLst>
              <a:ext uri="{FF2B5EF4-FFF2-40B4-BE49-F238E27FC236}">
                <a16:creationId xmlns:a16="http://schemas.microsoft.com/office/drawing/2014/main" id="{DEDE1575-39AA-43C4-A4A5-60A7E2558323}"/>
              </a:ext>
            </a:extLst>
          </p:cNvPr>
          <p:cNvPicPr>
            <a:picLocks noGrp="1" noChangeAspect="1"/>
          </p:cNvPicPr>
          <p:nvPr>
            <p:ph type="pic" sz="quarter" idx="17"/>
          </p:nvPr>
        </p:nvPicPr>
        <p:blipFill>
          <a:blip r:embed="rId4">
            <a:extLst>
              <a:ext uri="{28A0092B-C50C-407E-A947-70E740481C1C}">
                <a14:useLocalDpi xmlns:a14="http://schemas.microsoft.com/office/drawing/2010/main" val="0"/>
              </a:ext>
            </a:extLst>
          </a:blip>
          <a:srcRect l="11769" r="11769"/>
          <a:stretch/>
        </p:blipFill>
        <p:spPr>
          <a:solidFill>
            <a:schemeClr val="tx1">
              <a:lumMod val="75000"/>
              <a:lumOff val="25000"/>
            </a:schemeClr>
          </a:solidFill>
        </p:spPr>
      </p:pic>
      <p:pic>
        <p:nvPicPr>
          <p:cNvPr id="29" name="Picture Placeholder 28">
            <a:extLst>
              <a:ext uri="{FF2B5EF4-FFF2-40B4-BE49-F238E27FC236}">
                <a16:creationId xmlns:a16="http://schemas.microsoft.com/office/drawing/2014/main" id="{82FE7F5B-E5A6-4DB3-979A-51D628065C69}"/>
              </a:ext>
            </a:extLst>
          </p:cNvPr>
          <p:cNvPicPr>
            <a:picLocks noGrp="1" noChangeAspect="1"/>
          </p:cNvPicPr>
          <p:nvPr>
            <p:ph type="pic" sz="quarter" idx="19"/>
          </p:nvPr>
        </p:nvPicPr>
        <p:blipFill>
          <a:blip r:embed="rId5">
            <a:extLst>
              <a:ext uri="{28A0092B-C50C-407E-A947-70E740481C1C}">
                <a14:useLocalDpi xmlns:a14="http://schemas.microsoft.com/office/drawing/2010/main" val="0"/>
              </a:ext>
            </a:extLst>
          </a:blip>
          <a:srcRect l="11230" r="11230"/>
          <a:stretch/>
        </p:blipFill>
        <p:spPr>
          <a:xfrm>
            <a:off x="-900490" y="-143268"/>
            <a:ext cx="4209865" cy="3618646"/>
          </a:xfrm>
          <a:solidFill>
            <a:schemeClr val="tx1">
              <a:lumMod val="75000"/>
              <a:lumOff val="25000"/>
            </a:schemeClr>
          </a:solidFill>
        </p:spPr>
      </p:pic>
      <p:pic>
        <p:nvPicPr>
          <p:cNvPr id="31" name="Picture Placeholder 30">
            <a:extLst>
              <a:ext uri="{FF2B5EF4-FFF2-40B4-BE49-F238E27FC236}">
                <a16:creationId xmlns:a16="http://schemas.microsoft.com/office/drawing/2014/main" id="{47ACABEB-C77B-4A31-A197-428A254E8590}"/>
              </a:ext>
            </a:extLst>
          </p:cNvPr>
          <p:cNvPicPr>
            <a:picLocks noGrp="1" noChangeAspect="1"/>
          </p:cNvPicPr>
          <p:nvPr>
            <p:ph type="pic" sz="quarter" idx="20"/>
          </p:nvPr>
        </p:nvPicPr>
        <p:blipFill>
          <a:blip r:embed="rId6">
            <a:extLst>
              <a:ext uri="{28A0092B-C50C-407E-A947-70E740481C1C}">
                <a14:useLocalDpi xmlns:a14="http://schemas.microsoft.com/office/drawing/2010/main" val="0"/>
              </a:ext>
            </a:extLst>
          </a:blip>
          <a:srcRect l="11878" r="11878"/>
          <a:stretch/>
        </p:blipFill>
        <p:spPr>
          <a:solidFill>
            <a:schemeClr val="tx1">
              <a:lumMod val="75000"/>
              <a:lumOff val="25000"/>
            </a:schemeClr>
          </a:solidFill>
        </p:spPr>
      </p:pic>
      <p:sp>
        <p:nvSpPr>
          <p:cNvPr id="2" name="Right Triangle 1">
            <a:extLst>
              <a:ext uri="{FF2B5EF4-FFF2-40B4-BE49-F238E27FC236}">
                <a16:creationId xmlns:a16="http://schemas.microsoft.com/office/drawing/2014/main" id="{B913DA28-8FDD-40D5-91A0-BF8244970A8E}"/>
              </a:ext>
            </a:extLst>
          </p:cNvPr>
          <p:cNvSpPr/>
          <p:nvPr/>
        </p:nvSpPr>
        <p:spPr>
          <a:xfrm rot="13248043">
            <a:off x="-1355276" y="2033928"/>
            <a:ext cx="2624686" cy="3099316"/>
          </a:xfrm>
          <a:custGeom>
            <a:avLst/>
            <a:gdLst>
              <a:gd name="connsiteX0" fmla="*/ 0 w 2019300"/>
              <a:gd name="connsiteY0" fmla="*/ 2514600 h 2514600"/>
              <a:gd name="connsiteX1" fmla="*/ 0 w 2019300"/>
              <a:gd name="connsiteY1" fmla="*/ 0 h 2514600"/>
              <a:gd name="connsiteX2" fmla="*/ 2019300 w 2019300"/>
              <a:gd name="connsiteY2" fmla="*/ 2514600 h 2514600"/>
              <a:gd name="connsiteX3" fmla="*/ 0 w 2019300"/>
              <a:gd name="connsiteY3" fmla="*/ 2514600 h 2514600"/>
              <a:gd name="connsiteX0" fmla="*/ 0 w 2170508"/>
              <a:gd name="connsiteY0" fmla="*/ 2514600 h 3214541"/>
              <a:gd name="connsiteX1" fmla="*/ 0 w 2170508"/>
              <a:gd name="connsiteY1" fmla="*/ 0 h 3214541"/>
              <a:gd name="connsiteX2" fmla="*/ 2170508 w 2170508"/>
              <a:gd name="connsiteY2" fmla="*/ 3214541 h 3214541"/>
              <a:gd name="connsiteX3" fmla="*/ 0 w 2170508"/>
              <a:gd name="connsiteY3" fmla="*/ 2514600 h 3214541"/>
              <a:gd name="connsiteX0" fmla="*/ 414863 w 2585371"/>
              <a:gd name="connsiteY0" fmla="*/ 2382981 h 3082922"/>
              <a:gd name="connsiteX1" fmla="*/ 0 w 2585371"/>
              <a:gd name="connsiteY1" fmla="*/ 0 h 3082922"/>
              <a:gd name="connsiteX2" fmla="*/ 2585371 w 2585371"/>
              <a:gd name="connsiteY2" fmla="*/ 3082922 h 3082922"/>
              <a:gd name="connsiteX3" fmla="*/ 414863 w 2585371"/>
              <a:gd name="connsiteY3" fmla="*/ 2382981 h 3082922"/>
              <a:gd name="connsiteX0" fmla="*/ 470572 w 2641080"/>
              <a:gd name="connsiteY0" fmla="*/ 2360058 h 3059999"/>
              <a:gd name="connsiteX1" fmla="*/ 0 w 2641080"/>
              <a:gd name="connsiteY1" fmla="*/ 0 h 3059999"/>
              <a:gd name="connsiteX2" fmla="*/ 2641080 w 2641080"/>
              <a:gd name="connsiteY2" fmla="*/ 3059999 h 3059999"/>
              <a:gd name="connsiteX3" fmla="*/ 470572 w 2641080"/>
              <a:gd name="connsiteY3" fmla="*/ 2360058 h 3059999"/>
              <a:gd name="connsiteX0" fmla="*/ 470572 w 2624686"/>
              <a:gd name="connsiteY0" fmla="*/ 2360058 h 3099316"/>
              <a:gd name="connsiteX1" fmla="*/ 0 w 2624686"/>
              <a:gd name="connsiteY1" fmla="*/ 0 h 3099316"/>
              <a:gd name="connsiteX2" fmla="*/ 2624686 w 2624686"/>
              <a:gd name="connsiteY2" fmla="*/ 3099316 h 3099316"/>
              <a:gd name="connsiteX3" fmla="*/ 470572 w 2624686"/>
              <a:gd name="connsiteY3" fmla="*/ 2360058 h 3099316"/>
            </a:gdLst>
            <a:ahLst/>
            <a:cxnLst>
              <a:cxn ang="0">
                <a:pos x="connsiteX0" y="connsiteY0"/>
              </a:cxn>
              <a:cxn ang="0">
                <a:pos x="connsiteX1" y="connsiteY1"/>
              </a:cxn>
              <a:cxn ang="0">
                <a:pos x="connsiteX2" y="connsiteY2"/>
              </a:cxn>
              <a:cxn ang="0">
                <a:pos x="connsiteX3" y="connsiteY3"/>
              </a:cxn>
            </a:cxnLst>
            <a:rect l="l" t="t" r="r" b="b"/>
            <a:pathLst>
              <a:path w="2624686" h="3099316">
                <a:moveTo>
                  <a:pt x="470572" y="2360058"/>
                </a:moveTo>
                <a:lnTo>
                  <a:pt x="0" y="0"/>
                </a:lnTo>
                <a:lnTo>
                  <a:pt x="2624686" y="3099316"/>
                </a:lnTo>
                <a:lnTo>
                  <a:pt x="470572" y="2360058"/>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284920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tock numbers on a digital display">
            <a:extLst>
              <a:ext uri="{FF2B5EF4-FFF2-40B4-BE49-F238E27FC236}">
                <a16:creationId xmlns:a16="http://schemas.microsoft.com/office/drawing/2014/main" id="{A8ED5D3F-3943-2C0A-0E6E-BD0FA8B937F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5B78C314-58EF-4C02-A655-DF298C0C15B9}"/>
              </a:ext>
            </a:extLst>
          </p:cNvPr>
          <p:cNvSpPr/>
          <p:nvPr/>
        </p:nvSpPr>
        <p:spPr>
          <a:xfrm>
            <a:off x="520700" y="558800"/>
            <a:ext cx="2019600" cy="2019300"/>
          </a:xfrm>
          <a:prstGeom prst="ellipse">
            <a:avLst/>
          </a:prstGeom>
          <a:solidFill>
            <a:schemeClr val="bg1"/>
          </a:solidFill>
          <a:ln>
            <a:solidFill>
              <a:srgbClr val="7641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TOPIC </a:t>
            </a:r>
            <a:r>
              <a:rPr kumimoji="0" lang="en-US" sz="3600" b="1" i="0" u="none" strike="noStrike" kern="1200" cap="none" spc="0" normalizeH="0" baseline="0" noProof="0" dirty="0">
                <a:ln>
                  <a:noFill/>
                </a:ln>
                <a:solidFill>
                  <a:srgbClr val="FE0000"/>
                </a:solidFill>
                <a:effectLst/>
                <a:uLnTx/>
                <a:uFillTx/>
                <a:latin typeface="Century Gothic" panose="020B0502020202020204" pitchFamily="34" charset="0"/>
                <a:ea typeface="+mn-ea"/>
                <a:cs typeface="+mn-cs"/>
              </a:rPr>
              <a:t>1</a:t>
            </a:r>
            <a:endParaRPr kumimoji="0" lang="en-IN" sz="2800" b="1" i="0" u="none" strike="noStrike" kern="1200" cap="none" spc="0" normalizeH="0" baseline="0" noProof="0" dirty="0">
              <a:ln>
                <a:noFill/>
              </a:ln>
              <a:solidFill>
                <a:srgbClr val="FE0000"/>
              </a:solidFill>
              <a:effectLst/>
              <a:uLnTx/>
              <a:uFillTx/>
              <a:latin typeface="Century Gothic" panose="020B0502020202020204" pitchFamily="34" charset="0"/>
              <a:ea typeface="+mn-ea"/>
              <a:cs typeface="+mn-cs"/>
            </a:endParaRPr>
          </a:p>
        </p:txBody>
      </p:sp>
      <p:sp>
        <p:nvSpPr>
          <p:cNvPr id="5" name="Oval 4">
            <a:extLst>
              <a:ext uri="{FF2B5EF4-FFF2-40B4-BE49-F238E27FC236}">
                <a16:creationId xmlns:a16="http://schemas.microsoft.com/office/drawing/2014/main" id="{1BE0DF6C-517E-41DD-B357-9402AEA8A0CB}"/>
              </a:ext>
            </a:extLst>
          </p:cNvPr>
          <p:cNvSpPr/>
          <p:nvPr/>
        </p:nvSpPr>
        <p:spPr>
          <a:xfrm>
            <a:off x="3657500" y="558800"/>
            <a:ext cx="2019600" cy="2019300"/>
          </a:xfrm>
          <a:prstGeom prst="ellipse">
            <a:avLst/>
          </a:prstGeom>
          <a:solidFill>
            <a:schemeClr val="bg1"/>
          </a:solidFill>
          <a:ln>
            <a:solidFill>
              <a:srgbClr val="7641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TOPIC </a:t>
            </a:r>
            <a:r>
              <a:rPr kumimoji="0" lang="en-US" sz="3600" b="1" i="0" u="none" strike="noStrike" kern="1200" cap="none" spc="0" normalizeH="0" baseline="0" noProof="0" dirty="0">
                <a:ln>
                  <a:noFill/>
                </a:ln>
                <a:solidFill>
                  <a:srgbClr val="FE0000"/>
                </a:solidFill>
                <a:effectLst/>
                <a:uLnTx/>
                <a:uFillTx/>
                <a:latin typeface="Century Gothic" panose="020B0502020202020204" pitchFamily="34" charset="0"/>
                <a:ea typeface="+mn-ea"/>
                <a:cs typeface="+mn-cs"/>
              </a:rPr>
              <a:t>2</a:t>
            </a:r>
            <a:endParaRPr kumimoji="0" lang="en-IN" sz="2800" b="1" i="0" u="none" strike="noStrike" kern="1200" cap="none" spc="0" normalizeH="0" baseline="0" noProof="0" dirty="0">
              <a:ln>
                <a:noFill/>
              </a:ln>
              <a:solidFill>
                <a:srgbClr val="FE0000"/>
              </a:solidFill>
              <a:effectLst/>
              <a:uLnTx/>
              <a:uFillTx/>
              <a:latin typeface="Century Gothic" panose="020B0502020202020204" pitchFamily="34" charset="0"/>
              <a:ea typeface="+mn-ea"/>
              <a:cs typeface="+mn-cs"/>
            </a:endParaRPr>
          </a:p>
        </p:txBody>
      </p:sp>
      <p:sp>
        <p:nvSpPr>
          <p:cNvPr id="6" name="Oval 5">
            <a:extLst>
              <a:ext uri="{FF2B5EF4-FFF2-40B4-BE49-F238E27FC236}">
                <a16:creationId xmlns:a16="http://schemas.microsoft.com/office/drawing/2014/main" id="{B19BBB31-23AA-416C-AC78-E71A4EF8C393}"/>
              </a:ext>
            </a:extLst>
          </p:cNvPr>
          <p:cNvSpPr/>
          <p:nvPr/>
        </p:nvSpPr>
        <p:spPr>
          <a:xfrm>
            <a:off x="6794300" y="558800"/>
            <a:ext cx="2019600" cy="2019300"/>
          </a:xfrm>
          <a:prstGeom prst="ellipse">
            <a:avLst/>
          </a:prstGeom>
          <a:solidFill>
            <a:schemeClr val="bg1"/>
          </a:solidFill>
          <a:ln>
            <a:solidFill>
              <a:srgbClr val="7641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TOPIC </a:t>
            </a:r>
            <a:r>
              <a:rPr kumimoji="0" lang="en-US" sz="3600" b="1" i="0" u="none" strike="noStrike" kern="1200" cap="none" spc="0" normalizeH="0" baseline="0" noProof="0" dirty="0">
                <a:ln>
                  <a:noFill/>
                </a:ln>
                <a:solidFill>
                  <a:srgbClr val="FE0000"/>
                </a:solidFill>
                <a:effectLst/>
                <a:uLnTx/>
                <a:uFillTx/>
                <a:latin typeface="Century Gothic" panose="020B0502020202020204" pitchFamily="34" charset="0"/>
                <a:ea typeface="+mn-ea"/>
                <a:cs typeface="+mn-cs"/>
              </a:rPr>
              <a:t>3</a:t>
            </a:r>
            <a:endParaRPr kumimoji="0" lang="en-IN" sz="2800" b="1" i="0" u="none" strike="noStrike" kern="1200" cap="none" spc="0" normalizeH="0" baseline="0" noProof="0" dirty="0">
              <a:ln>
                <a:noFill/>
              </a:ln>
              <a:solidFill>
                <a:srgbClr val="FE0000"/>
              </a:solidFill>
              <a:effectLst/>
              <a:uLnTx/>
              <a:uFillTx/>
              <a:latin typeface="Century Gothic" panose="020B0502020202020204" pitchFamily="34" charset="0"/>
              <a:ea typeface="+mn-ea"/>
              <a:cs typeface="+mn-cs"/>
            </a:endParaRPr>
          </a:p>
        </p:txBody>
      </p:sp>
      <p:sp>
        <p:nvSpPr>
          <p:cNvPr id="7" name="Oval 6">
            <a:extLst>
              <a:ext uri="{FF2B5EF4-FFF2-40B4-BE49-F238E27FC236}">
                <a16:creationId xmlns:a16="http://schemas.microsoft.com/office/drawing/2014/main" id="{586A9A7E-E8ED-4B71-A6C1-036BBB110633}"/>
              </a:ext>
            </a:extLst>
          </p:cNvPr>
          <p:cNvSpPr/>
          <p:nvPr/>
        </p:nvSpPr>
        <p:spPr>
          <a:xfrm>
            <a:off x="9931100" y="558800"/>
            <a:ext cx="2019600" cy="2019300"/>
          </a:xfrm>
          <a:prstGeom prst="ellipse">
            <a:avLst/>
          </a:prstGeom>
          <a:solidFill>
            <a:schemeClr val="bg1"/>
          </a:solidFill>
          <a:ln>
            <a:solidFill>
              <a:srgbClr val="7641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TOPIC </a:t>
            </a:r>
            <a:r>
              <a:rPr kumimoji="0" lang="en-US" sz="3600" b="1" i="0" u="none" strike="noStrike" kern="1200" cap="none" spc="0" normalizeH="0" baseline="0" noProof="0" dirty="0">
                <a:ln>
                  <a:noFill/>
                </a:ln>
                <a:solidFill>
                  <a:srgbClr val="FE0000"/>
                </a:solidFill>
                <a:effectLst/>
                <a:uLnTx/>
                <a:uFillTx/>
                <a:latin typeface="Century Gothic" panose="020B0502020202020204" pitchFamily="34" charset="0"/>
                <a:ea typeface="+mn-ea"/>
                <a:cs typeface="+mn-cs"/>
              </a:rPr>
              <a:t>4</a:t>
            </a:r>
            <a:endParaRPr kumimoji="0" lang="en-IN" sz="2800" b="1" i="0" u="none" strike="noStrike" kern="1200" cap="none" spc="0" normalizeH="0" baseline="0" noProof="0" dirty="0">
              <a:ln>
                <a:noFill/>
              </a:ln>
              <a:solidFill>
                <a:srgbClr val="FE0000"/>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343028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6C304-C999-7784-26FB-5773775C4218}"/>
            </a:ext>
          </a:extLst>
        </p:cNvPr>
        <p:cNvGrpSpPr/>
        <p:nvPr/>
      </p:nvGrpSpPr>
      <p:grpSpPr>
        <a:xfrm>
          <a:off x="0" y="0"/>
          <a:ext cx="0" cy="0"/>
          <a:chOff x="0" y="0"/>
          <a:chExt cx="0" cy="0"/>
        </a:xfrm>
      </p:grpSpPr>
      <p:pic>
        <p:nvPicPr>
          <p:cNvPr id="10" name="Picture 9" descr="Stock numbers on a digital display">
            <a:extLst>
              <a:ext uri="{FF2B5EF4-FFF2-40B4-BE49-F238E27FC236}">
                <a16:creationId xmlns:a16="http://schemas.microsoft.com/office/drawing/2014/main" id="{E43E246D-8012-1A88-39AE-335E825A742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CF278B24-77EF-AE92-1E4C-D051E4996028}"/>
              </a:ext>
            </a:extLst>
          </p:cNvPr>
          <p:cNvSpPr/>
          <p:nvPr/>
        </p:nvSpPr>
        <p:spPr>
          <a:xfrm>
            <a:off x="520699" y="558800"/>
            <a:ext cx="4423833" cy="5029200"/>
          </a:xfrm>
          <a:prstGeom prst="ellipse">
            <a:avLst/>
          </a:prstGeom>
          <a:solidFill>
            <a:schemeClr val="bg1"/>
          </a:solidFill>
          <a:ln>
            <a:solidFill>
              <a:srgbClr val="7641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TOPIC </a:t>
            </a:r>
            <a:r>
              <a:rPr kumimoji="0" lang="en-US" sz="3600" b="1" i="0" u="none" strike="noStrike" kern="1200" cap="none" spc="0" normalizeH="0" baseline="0" noProof="0" dirty="0">
                <a:ln>
                  <a:noFill/>
                </a:ln>
                <a:solidFill>
                  <a:srgbClr val="FE0000"/>
                </a:solidFill>
                <a:effectLst/>
                <a:uLnTx/>
                <a:uFillTx/>
                <a:latin typeface="Century Gothic" panose="020B0502020202020204" pitchFamily="34" charset="0"/>
                <a:ea typeface="+mn-ea"/>
                <a:cs typeface="+mn-cs"/>
              </a:rPr>
              <a:t>1</a:t>
            </a:r>
            <a:endParaRPr kumimoji="0" lang="en-IN" sz="2800" b="1" i="0" u="none" strike="noStrike" kern="1200" cap="none" spc="0" normalizeH="0" baseline="0" noProof="0" dirty="0">
              <a:ln>
                <a:noFill/>
              </a:ln>
              <a:solidFill>
                <a:srgbClr val="FE0000"/>
              </a:solidFill>
              <a:effectLst/>
              <a:uLnTx/>
              <a:uFillTx/>
              <a:latin typeface="Century Gothic" panose="020B0502020202020204" pitchFamily="34" charset="0"/>
              <a:ea typeface="+mn-ea"/>
              <a:cs typeface="+mn-cs"/>
            </a:endParaRPr>
          </a:p>
        </p:txBody>
      </p:sp>
      <p:sp>
        <p:nvSpPr>
          <p:cNvPr id="2" name="Oval 1">
            <a:extLst>
              <a:ext uri="{FF2B5EF4-FFF2-40B4-BE49-F238E27FC236}">
                <a16:creationId xmlns:a16="http://schemas.microsoft.com/office/drawing/2014/main" id="{B5BC0768-06CD-6E04-E063-85DE2858FB7F}"/>
              </a:ext>
            </a:extLst>
          </p:cNvPr>
          <p:cNvSpPr/>
          <p:nvPr/>
        </p:nvSpPr>
        <p:spPr>
          <a:xfrm>
            <a:off x="4047067" y="982133"/>
            <a:ext cx="541866" cy="5757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Oval 2">
            <a:extLst>
              <a:ext uri="{FF2B5EF4-FFF2-40B4-BE49-F238E27FC236}">
                <a16:creationId xmlns:a16="http://schemas.microsoft.com/office/drawing/2014/main" id="{C918AB56-43F4-AF92-4846-692F85332E41}"/>
              </a:ext>
            </a:extLst>
          </p:cNvPr>
          <p:cNvSpPr/>
          <p:nvPr/>
        </p:nvSpPr>
        <p:spPr>
          <a:xfrm>
            <a:off x="4673599" y="2497666"/>
            <a:ext cx="541866" cy="5757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98A3EFF5-7924-C4C9-BB8D-7028906C8D4E}"/>
              </a:ext>
            </a:extLst>
          </p:cNvPr>
          <p:cNvSpPr/>
          <p:nvPr/>
        </p:nvSpPr>
        <p:spPr>
          <a:xfrm>
            <a:off x="4538133" y="3784601"/>
            <a:ext cx="541866" cy="5757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074EAA78-70B7-D64C-EF50-69DAA74B13F1}"/>
              </a:ext>
            </a:extLst>
          </p:cNvPr>
          <p:cNvSpPr/>
          <p:nvPr/>
        </p:nvSpPr>
        <p:spPr>
          <a:xfrm>
            <a:off x="3776134" y="4809067"/>
            <a:ext cx="541866" cy="5757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63223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6C304-C999-7784-26FB-5773775C4218}"/>
            </a:ext>
          </a:extLst>
        </p:cNvPr>
        <p:cNvGrpSpPr/>
        <p:nvPr/>
      </p:nvGrpSpPr>
      <p:grpSpPr>
        <a:xfrm>
          <a:off x="0" y="0"/>
          <a:ext cx="0" cy="0"/>
          <a:chOff x="0" y="0"/>
          <a:chExt cx="0" cy="0"/>
        </a:xfrm>
      </p:grpSpPr>
      <p:pic>
        <p:nvPicPr>
          <p:cNvPr id="10" name="Picture 9" descr="Stock numbers on a digital display">
            <a:extLst>
              <a:ext uri="{FF2B5EF4-FFF2-40B4-BE49-F238E27FC236}">
                <a16:creationId xmlns:a16="http://schemas.microsoft.com/office/drawing/2014/main" id="{E43E246D-8012-1A88-39AE-335E825A742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CF278B24-77EF-AE92-1E4C-D051E4996028}"/>
              </a:ext>
            </a:extLst>
          </p:cNvPr>
          <p:cNvSpPr/>
          <p:nvPr/>
        </p:nvSpPr>
        <p:spPr>
          <a:xfrm>
            <a:off x="520699" y="558800"/>
            <a:ext cx="4423833" cy="5029200"/>
          </a:xfrm>
          <a:prstGeom prst="ellipse">
            <a:avLst/>
          </a:prstGeom>
          <a:solidFill>
            <a:schemeClr val="bg1"/>
          </a:solidFill>
          <a:ln>
            <a:solidFill>
              <a:srgbClr val="7641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TOPIC </a:t>
            </a:r>
            <a:r>
              <a:rPr kumimoji="0" lang="en-US" sz="3600" b="1" i="0" u="none" strike="noStrike" kern="1200" cap="none" spc="0" normalizeH="0" baseline="0" noProof="0" dirty="0">
                <a:ln>
                  <a:noFill/>
                </a:ln>
                <a:solidFill>
                  <a:srgbClr val="FE0000"/>
                </a:solidFill>
                <a:effectLst/>
                <a:uLnTx/>
                <a:uFillTx/>
                <a:latin typeface="Century Gothic" panose="020B0502020202020204" pitchFamily="34" charset="0"/>
                <a:ea typeface="+mn-ea"/>
                <a:cs typeface="+mn-cs"/>
              </a:rPr>
              <a:t>1</a:t>
            </a:r>
            <a:endParaRPr kumimoji="0" lang="en-IN" sz="2800" b="1" i="0" u="none" strike="noStrike" kern="1200" cap="none" spc="0" normalizeH="0" baseline="0" noProof="0" dirty="0">
              <a:ln>
                <a:noFill/>
              </a:ln>
              <a:solidFill>
                <a:srgbClr val="FE0000"/>
              </a:solidFill>
              <a:effectLst/>
              <a:uLnTx/>
              <a:uFillTx/>
              <a:latin typeface="Century Gothic" panose="020B0502020202020204" pitchFamily="34" charset="0"/>
              <a:ea typeface="+mn-ea"/>
              <a:cs typeface="+mn-cs"/>
            </a:endParaRPr>
          </a:p>
        </p:txBody>
      </p:sp>
      <p:sp>
        <p:nvSpPr>
          <p:cNvPr id="2" name="Oval 1">
            <a:extLst>
              <a:ext uri="{FF2B5EF4-FFF2-40B4-BE49-F238E27FC236}">
                <a16:creationId xmlns:a16="http://schemas.microsoft.com/office/drawing/2014/main" id="{B5BC0768-06CD-6E04-E063-85DE2858FB7F}"/>
              </a:ext>
            </a:extLst>
          </p:cNvPr>
          <p:cNvSpPr/>
          <p:nvPr/>
        </p:nvSpPr>
        <p:spPr>
          <a:xfrm>
            <a:off x="4978400" y="694266"/>
            <a:ext cx="541866" cy="575734"/>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Oval 2">
            <a:extLst>
              <a:ext uri="{FF2B5EF4-FFF2-40B4-BE49-F238E27FC236}">
                <a16:creationId xmlns:a16="http://schemas.microsoft.com/office/drawing/2014/main" id="{C918AB56-43F4-AF92-4846-692F85332E41}"/>
              </a:ext>
            </a:extLst>
          </p:cNvPr>
          <p:cNvSpPr/>
          <p:nvPr/>
        </p:nvSpPr>
        <p:spPr>
          <a:xfrm>
            <a:off x="9262532" y="694266"/>
            <a:ext cx="541866" cy="575734"/>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98A3EFF5-7924-C4C9-BB8D-7028906C8D4E}"/>
              </a:ext>
            </a:extLst>
          </p:cNvPr>
          <p:cNvSpPr/>
          <p:nvPr/>
        </p:nvSpPr>
        <p:spPr>
          <a:xfrm>
            <a:off x="9804398" y="3776133"/>
            <a:ext cx="541866" cy="575734"/>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074EAA78-70B7-D64C-EF50-69DAA74B13F1}"/>
              </a:ext>
            </a:extLst>
          </p:cNvPr>
          <p:cNvSpPr/>
          <p:nvPr/>
        </p:nvSpPr>
        <p:spPr>
          <a:xfrm>
            <a:off x="6096000" y="4555067"/>
            <a:ext cx="541866" cy="575734"/>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60CC653B-81BC-1DF5-A4B2-4B415FE8D7DD}"/>
              </a:ext>
            </a:extLst>
          </p:cNvPr>
          <p:cNvSpPr txBox="1"/>
          <p:nvPr/>
        </p:nvSpPr>
        <p:spPr>
          <a:xfrm>
            <a:off x="5473685" y="1164103"/>
            <a:ext cx="1299651" cy="646331"/>
          </a:xfrm>
          <a:prstGeom prst="rect">
            <a:avLst/>
          </a:prstGeom>
          <a:noFill/>
        </p:spPr>
        <p:txBody>
          <a:bodyPr wrap="none" rtlCol="0">
            <a:spAutoFit/>
          </a:bodyPr>
          <a:lstStyle/>
          <a:p>
            <a:r>
              <a:rPr lang="en-US" sz="3600" dirty="0">
                <a:solidFill>
                  <a:schemeClr val="bg1"/>
                </a:solidFill>
              </a:rPr>
              <a:t>Text 1</a:t>
            </a:r>
            <a:endParaRPr lang="en-IN" sz="3600" dirty="0">
              <a:solidFill>
                <a:schemeClr val="bg1"/>
              </a:solidFill>
            </a:endParaRPr>
          </a:p>
        </p:txBody>
      </p:sp>
      <p:sp>
        <p:nvSpPr>
          <p:cNvPr id="6" name="TextBox 5">
            <a:extLst>
              <a:ext uri="{FF2B5EF4-FFF2-40B4-BE49-F238E27FC236}">
                <a16:creationId xmlns:a16="http://schemas.microsoft.com/office/drawing/2014/main" id="{4B6EC5FE-ABD0-BD99-BA42-2077D7DCBF98}"/>
              </a:ext>
            </a:extLst>
          </p:cNvPr>
          <p:cNvSpPr txBox="1"/>
          <p:nvPr/>
        </p:nvSpPr>
        <p:spPr>
          <a:xfrm>
            <a:off x="8883639" y="1453401"/>
            <a:ext cx="1299651" cy="646331"/>
          </a:xfrm>
          <a:prstGeom prst="rect">
            <a:avLst/>
          </a:prstGeom>
          <a:noFill/>
        </p:spPr>
        <p:txBody>
          <a:bodyPr wrap="none" rtlCol="0">
            <a:spAutoFit/>
          </a:bodyPr>
          <a:lstStyle/>
          <a:p>
            <a:r>
              <a:rPr lang="en-US" sz="3600" dirty="0">
                <a:solidFill>
                  <a:schemeClr val="bg1"/>
                </a:solidFill>
              </a:rPr>
              <a:t>Text 1</a:t>
            </a:r>
            <a:endParaRPr lang="en-IN" sz="3600" dirty="0">
              <a:solidFill>
                <a:schemeClr val="bg1"/>
              </a:solidFill>
            </a:endParaRPr>
          </a:p>
        </p:txBody>
      </p:sp>
      <p:sp>
        <p:nvSpPr>
          <p:cNvPr id="7" name="TextBox 6">
            <a:extLst>
              <a:ext uri="{FF2B5EF4-FFF2-40B4-BE49-F238E27FC236}">
                <a16:creationId xmlns:a16="http://schemas.microsoft.com/office/drawing/2014/main" id="{E388B971-A316-1446-7A9B-2E6D493EDC9C}"/>
              </a:ext>
            </a:extLst>
          </p:cNvPr>
          <p:cNvSpPr txBox="1"/>
          <p:nvPr/>
        </p:nvSpPr>
        <p:spPr>
          <a:xfrm>
            <a:off x="5717107" y="3687885"/>
            <a:ext cx="1299651" cy="646331"/>
          </a:xfrm>
          <a:prstGeom prst="rect">
            <a:avLst/>
          </a:prstGeom>
          <a:noFill/>
        </p:spPr>
        <p:txBody>
          <a:bodyPr wrap="none" rtlCol="0">
            <a:spAutoFit/>
          </a:bodyPr>
          <a:lstStyle/>
          <a:p>
            <a:r>
              <a:rPr lang="en-US" sz="3600" dirty="0">
                <a:solidFill>
                  <a:schemeClr val="bg1"/>
                </a:solidFill>
              </a:rPr>
              <a:t>Text 1</a:t>
            </a:r>
            <a:endParaRPr lang="en-IN" sz="3600" dirty="0">
              <a:solidFill>
                <a:schemeClr val="bg1"/>
              </a:solidFill>
            </a:endParaRPr>
          </a:p>
        </p:txBody>
      </p:sp>
      <p:sp>
        <p:nvSpPr>
          <p:cNvPr id="11" name="TextBox 10">
            <a:extLst>
              <a:ext uri="{FF2B5EF4-FFF2-40B4-BE49-F238E27FC236}">
                <a16:creationId xmlns:a16="http://schemas.microsoft.com/office/drawing/2014/main" id="{6B28D712-0B52-4855-16C6-C747D5B218B6}"/>
              </a:ext>
            </a:extLst>
          </p:cNvPr>
          <p:cNvSpPr txBox="1"/>
          <p:nvPr/>
        </p:nvSpPr>
        <p:spPr>
          <a:xfrm>
            <a:off x="9425505" y="4519768"/>
            <a:ext cx="1299651" cy="646331"/>
          </a:xfrm>
          <a:prstGeom prst="rect">
            <a:avLst/>
          </a:prstGeom>
          <a:noFill/>
        </p:spPr>
        <p:txBody>
          <a:bodyPr wrap="none" rtlCol="0">
            <a:spAutoFit/>
          </a:bodyPr>
          <a:lstStyle/>
          <a:p>
            <a:r>
              <a:rPr lang="en-US" sz="3600" dirty="0">
                <a:solidFill>
                  <a:schemeClr val="bg1"/>
                </a:solidFill>
              </a:rPr>
              <a:t>Text 1</a:t>
            </a:r>
            <a:endParaRPr lang="en-IN" sz="3600" dirty="0">
              <a:solidFill>
                <a:schemeClr val="bg1"/>
              </a:solidFill>
            </a:endParaRPr>
          </a:p>
        </p:txBody>
      </p:sp>
    </p:spTree>
    <p:extLst>
      <p:ext uri="{BB962C8B-B14F-4D97-AF65-F5344CB8AC3E}">
        <p14:creationId xmlns:p14="http://schemas.microsoft.com/office/powerpoint/2010/main" val="3242451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83772-6FD1-8D00-7078-36132F916A38}"/>
            </a:ext>
          </a:extLst>
        </p:cNvPr>
        <p:cNvGrpSpPr/>
        <p:nvPr/>
      </p:nvGrpSpPr>
      <p:grpSpPr>
        <a:xfrm>
          <a:off x="0" y="0"/>
          <a:ext cx="0" cy="0"/>
          <a:chOff x="0" y="0"/>
          <a:chExt cx="0" cy="0"/>
        </a:xfrm>
      </p:grpSpPr>
      <p:pic>
        <p:nvPicPr>
          <p:cNvPr id="10" name="Picture 9" descr="Stock numbers on a digital display">
            <a:extLst>
              <a:ext uri="{FF2B5EF4-FFF2-40B4-BE49-F238E27FC236}">
                <a16:creationId xmlns:a16="http://schemas.microsoft.com/office/drawing/2014/main" id="{E48013F3-3F1B-4B87-B795-369EA4A9C4C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EC851EF9-9EC2-AB0A-34F2-B0515955F771}"/>
              </a:ext>
            </a:extLst>
          </p:cNvPr>
          <p:cNvSpPr/>
          <p:nvPr/>
        </p:nvSpPr>
        <p:spPr>
          <a:xfrm>
            <a:off x="520700" y="558800"/>
            <a:ext cx="2019600" cy="2019300"/>
          </a:xfrm>
          <a:prstGeom prst="ellipse">
            <a:avLst/>
          </a:prstGeom>
          <a:solidFill>
            <a:schemeClr val="bg1"/>
          </a:solidFill>
          <a:ln>
            <a:solidFill>
              <a:srgbClr val="7641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TOPIC </a:t>
            </a:r>
            <a:r>
              <a:rPr kumimoji="0" lang="en-US" sz="3600" b="1" i="0" u="none" strike="noStrike" kern="1200" cap="none" spc="0" normalizeH="0" baseline="0" noProof="0" dirty="0">
                <a:ln>
                  <a:noFill/>
                </a:ln>
                <a:solidFill>
                  <a:srgbClr val="FE0000"/>
                </a:solidFill>
                <a:effectLst/>
                <a:uLnTx/>
                <a:uFillTx/>
                <a:latin typeface="Century Gothic" panose="020B0502020202020204" pitchFamily="34" charset="0"/>
                <a:ea typeface="+mn-ea"/>
                <a:cs typeface="+mn-cs"/>
              </a:rPr>
              <a:t>1</a:t>
            </a:r>
            <a:endParaRPr kumimoji="0" lang="en-IN" sz="2800" b="1" i="0" u="none" strike="noStrike" kern="1200" cap="none" spc="0" normalizeH="0" baseline="0" noProof="0" dirty="0">
              <a:ln>
                <a:noFill/>
              </a:ln>
              <a:solidFill>
                <a:srgbClr val="FE0000"/>
              </a:solidFill>
              <a:effectLst/>
              <a:uLnTx/>
              <a:uFillTx/>
              <a:latin typeface="Century Gothic" panose="020B0502020202020204" pitchFamily="34" charset="0"/>
              <a:ea typeface="+mn-ea"/>
              <a:cs typeface="+mn-cs"/>
            </a:endParaRPr>
          </a:p>
        </p:txBody>
      </p:sp>
      <p:sp>
        <p:nvSpPr>
          <p:cNvPr id="5" name="Oval 4">
            <a:extLst>
              <a:ext uri="{FF2B5EF4-FFF2-40B4-BE49-F238E27FC236}">
                <a16:creationId xmlns:a16="http://schemas.microsoft.com/office/drawing/2014/main" id="{89102544-678B-B159-21D2-8907150BF6FA}"/>
              </a:ext>
            </a:extLst>
          </p:cNvPr>
          <p:cNvSpPr/>
          <p:nvPr/>
        </p:nvSpPr>
        <p:spPr>
          <a:xfrm>
            <a:off x="3657500" y="558800"/>
            <a:ext cx="2019600" cy="2019300"/>
          </a:xfrm>
          <a:prstGeom prst="ellipse">
            <a:avLst/>
          </a:prstGeom>
          <a:solidFill>
            <a:schemeClr val="bg1"/>
          </a:solidFill>
          <a:ln>
            <a:solidFill>
              <a:srgbClr val="7641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TOPIC </a:t>
            </a:r>
            <a:r>
              <a:rPr kumimoji="0" lang="en-US" sz="3600" b="1" i="0" u="none" strike="noStrike" kern="1200" cap="none" spc="0" normalizeH="0" baseline="0" noProof="0" dirty="0">
                <a:ln>
                  <a:noFill/>
                </a:ln>
                <a:solidFill>
                  <a:srgbClr val="FE0000"/>
                </a:solidFill>
                <a:effectLst/>
                <a:uLnTx/>
                <a:uFillTx/>
                <a:latin typeface="Century Gothic" panose="020B0502020202020204" pitchFamily="34" charset="0"/>
                <a:ea typeface="+mn-ea"/>
                <a:cs typeface="+mn-cs"/>
              </a:rPr>
              <a:t>2</a:t>
            </a:r>
            <a:endParaRPr kumimoji="0" lang="en-IN" sz="2800" b="1" i="0" u="none" strike="noStrike" kern="1200" cap="none" spc="0" normalizeH="0" baseline="0" noProof="0" dirty="0">
              <a:ln>
                <a:noFill/>
              </a:ln>
              <a:solidFill>
                <a:srgbClr val="FE0000"/>
              </a:solidFill>
              <a:effectLst/>
              <a:uLnTx/>
              <a:uFillTx/>
              <a:latin typeface="Century Gothic" panose="020B0502020202020204" pitchFamily="34" charset="0"/>
              <a:ea typeface="+mn-ea"/>
              <a:cs typeface="+mn-cs"/>
            </a:endParaRPr>
          </a:p>
        </p:txBody>
      </p:sp>
      <p:sp>
        <p:nvSpPr>
          <p:cNvPr id="6" name="Oval 5">
            <a:extLst>
              <a:ext uri="{FF2B5EF4-FFF2-40B4-BE49-F238E27FC236}">
                <a16:creationId xmlns:a16="http://schemas.microsoft.com/office/drawing/2014/main" id="{CC276CA2-514A-4FA4-8105-646D3D3E830C}"/>
              </a:ext>
            </a:extLst>
          </p:cNvPr>
          <p:cNvSpPr/>
          <p:nvPr/>
        </p:nvSpPr>
        <p:spPr>
          <a:xfrm>
            <a:off x="6794300" y="558800"/>
            <a:ext cx="2019600" cy="2019300"/>
          </a:xfrm>
          <a:prstGeom prst="ellipse">
            <a:avLst/>
          </a:prstGeom>
          <a:solidFill>
            <a:schemeClr val="bg1"/>
          </a:solidFill>
          <a:ln>
            <a:solidFill>
              <a:srgbClr val="7641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TOPIC </a:t>
            </a:r>
            <a:r>
              <a:rPr kumimoji="0" lang="en-US" sz="3600" b="1" i="0" u="none" strike="noStrike" kern="1200" cap="none" spc="0" normalizeH="0" baseline="0" noProof="0" dirty="0">
                <a:ln>
                  <a:noFill/>
                </a:ln>
                <a:solidFill>
                  <a:srgbClr val="FE0000"/>
                </a:solidFill>
                <a:effectLst/>
                <a:uLnTx/>
                <a:uFillTx/>
                <a:latin typeface="Century Gothic" panose="020B0502020202020204" pitchFamily="34" charset="0"/>
                <a:ea typeface="+mn-ea"/>
                <a:cs typeface="+mn-cs"/>
              </a:rPr>
              <a:t>3</a:t>
            </a:r>
            <a:endParaRPr kumimoji="0" lang="en-IN" sz="2800" b="1" i="0" u="none" strike="noStrike" kern="1200" cap="none" spc="0" normalizeH="0" baseline="0" noProof="0" dirty="0">
              <a:ln>
                <a:noFill/>
              </a:ln>
              <a:solidFill>
                <a:srgbClr val="FE0000"/>
              </a:solidFill>
              <a:effectLst/>
              <a:uLnTx/>
              <a:uFillTx/>
              <a:latin typeface="Century Gothic" panose="020B0502020202020204" pitchFamily="34" charset="0"/>
              <a:ea typeface="+mn-ea"/>
              <a:cs typeface="+mn-cs"/>
            </a:endParaRPr>
          </a:p>
        </p:txBody>
      </p:sp>
      <p:sp>
        <p:nvSpPr>
          <p:cNvPr id="7" name="Oval 6">
            <a:extLst>
              <a:ext uri="{FF2B5EF4-FFF2-40B4-BE49-F238E27FC236}">
                <a16:creationId xmlns:a16="http://schemas.microsoft.com/office/drawing/2014/main" id="{55A7C1BF-6B02-0ACC-108E-8D7CEDA4A626}"/>
              </a:ext>
            </a:extLst>
          </p:cNvPr>
          <p:cNvSpPr/>
          <p:nvPr/>
        </p:nvSpPr>
        <p:spPr>
          <a:xfrm>
            <a:off x="9931100" y="558800"/>
            <a:ext cx="2019600" cy="2019300"/>
          </a:xfrm>
          <a:prstGeom prst="ellipse">
            <a:avLst/>
          </a:prstGeom>
          <a:solidFill>
            <a:schemeClr val="bg1"/>
          </a:solidFill>
          <a:ln>
            <a:solidFill>
              <a:srgbClr val="7641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TOPIC </a:t>
            </a:r>
            <a:r>
              <a:rPr kumimoji="0" lang="en-US" sz="3600" b="1" i="0" u="none" strike="noStrike" kern="1200" cap="none" spc="0" normalizeH="0" baseline="0" noProof="0" dirty="0">
                <a:ln>
                  <a:noFill/>
                </a:ln>
                <a:solidFill>
                  <a:srgbClr val="FE0000"/>
                </a:solidFill>
                <a:effectLst/>
                <a:uLnTx/>
                <a:uFillTx/>
                <a:latin typeface="Century Gothic" panose="020B0502020202020204" pitchFamily="34" charset="0"/>
                <a:ea typeface="+mn-ea"/>
                <a:cs typeface="+mn-cs"/>
              </a:rPr>
              <a:t>4</a:t>
            </a:r>
            <a:endParaRPr kumimoji="0" lang="en-IN" sz="2800" b="1" i="0" u="none" strike="noStrike" kern="1200" cap="none" spc="0" normalizeH="0" baseline="0" noProof="0" dirty="0">
              <a:ln>
                <a:noFill/>
              </a:ln>
              <a:solidFill>
                <a:srgbClr val="FE0000"/>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716876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tock numbers on a digital display">
            <a:extLst>
              <a:ext uri="{FF2B5EF4-FFF2-40B4-BE49-F238E27FC236}">
                <a16:creationId xmlns:a16="http://schemas.microsoft.com/office/drawing/2014/main" id="{A8ED5D3F-3943-2C0A-0E6E-BD0FA8B937F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5B78C314-58EF-4C02-A655-DF298C0C15B9}"/>
              </a:ext>
            </a:extLst>
          </p:cNvPr>
          <p:cNvSpPr/>
          <p:nvPr/>
        </p:nvSpPr>
        <p:spPr>
          <a:xfrm>
            <a:off x="784170" y="682785"/>
            <a:ext cx="4686732" cy="5082583"/>
          </a:xfrm>
          <a:prstGeom prst="ellipse">
            <a:avLst/>
          </a:prstGeom>
          <a:solidFill>
            <a:schemeClr val="bg1"/>
          </a:solidFill>
          <a:ln>
            <a:solidFill>
              <a:srgbClr val="7641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TOPIC </a:t>
            </a:r>
            <a:r>
              <a:rPr kumimoji="0" lang="en-US" sz="3600" b="1" i="0" u="none" strike="noStrike" kern="1200" cap="none" spc="0" normalizeH="0" baseline="0" noProof="0" dirty="0">
                <a:ln>
                  <a:noFill/>
                </a:ln>
                <a:solidFill>
                  <a:srgbClr val="FE0000"/>
                </a:solidFill>
                <a:effectLst/>
                <a:uLnTx/>
                <a:uFillTx/>
                <a:latin typeface="Century Gothic" panose="020B0502020202020204" pitchFamily="34" charset="0"/>
                <a:ea typeface="+mn-ea"/>
                <a:cs typeface="+mn-cs"/>
              </a:rPr>
              <a:t>1</a:t>
            </a:r>
            <a:endParaRPr kumimoji="0" lang="en-IN" sz="2800" b="1" i="0" u="none" strike="noStrike" kern="1200" cap="none" spc="0" normalizeH="0" baseline="0" noProof="0" dirty="0">
              <a:ln>
                <a:noFill/>
              </a:ln>
              <a:solidFill>
                <a:srgbClr val="FE0000"/>
              </a:solidFill>
              <a:effectLst/>
              <a:uLnTx/>
              <a:uFillTx/>
              <a:latin typeface="Century Gothic" panose="020B0502020202020204" pitchFamily="34" charset="0"/>
              <a:ea typeface="+mn-ea"/>
              <a:cs typeface="+mn-cs"/>
            </a:endParaRPr>
          </a:p>
        </p:txBody>
      </p:sp>
      <p:sp>
        <p:nvSpPr>
          <p:cNvPr id="2" name="Oval 1">
            <a:extLst>
              <a:ext uri="{FF2B5EF4-FFF2-40B4-BE49-F238E27FC236}">
                <a16:creationId xmlns:a16="http://schemas.microsoft.com/office/drawing/2014/main" id="{31738B37-CAA5-FE16-4F28-A465287E6F46}"/>
              </a:ext>
            </a:extLst>
          </p:cNvPr>
          <p:cNvSpPr/>
          <p:nvPr/>
        </p:nvSpPr>
        <p:spPr>
          <a:xfrm>
            <a:off x="4184542" y="790414"/>
            <a:ext cx="495946" cy="5114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Oval 2">
            <a:extLst>
              <a:ext uri="{FF2B5EF4-FFF2-40B4-BE49-F238E27FC236}">
                <a16:creationId xmlns:a16="http://schemas.microsoft.com/office/drawing/2014/main" id="{2BA6B4E6-F2B2-6FD9-1B82-19C5DE846799}"/>
              </a:ext>
            </a:extLst>
          </p:cNvPr>
          <p:cNvSpPr/>
          <p:nvPr/>
        </p:nvSpPr>
        <p:spPr>
          <a:xfrm>
            <a:off x="5052447" y="1903709"/>
            <a:ext cx="495946" cy="5114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CE4F9417-E203-FCD2-1056-FB708D249002}"/>
              </a:ext>
            </a:extLst>
          </p:cNvPr>
          <p:cNvSpPr/>
          <p:nvPr/>
        </p:nvSpPr>
        <p:spPr>
          <a:xfrm>
            <a:off x="5300420" y="2917556"/>
            <a:ext cx="495946" cy="5114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28AD2086-2262-BE10-A00B-B48C1E09E7C2}"/>
              </a:ext>
            </a:extLst>
          </p:cNvPr>
          <p:cNvSpPr/>
          <p:nvPr/>
        </p:nvSpPr>
        <p:spPr>
          <a:xfrm>
            <a:off x="5222929" y="4008895"/>
            <a:ext cx="495946" cy="5114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DEC102C4-C979-A7AF-375F-C3CB7E7C7963}"/>
              </a:ext>
            </a:extLst>
          </p:cNvPr>
          <p:cNvSpPr/>
          <p:nvPr/>
        </p:nvSpPr>
        <p:spPr>
          <a:xfrm>
            <a:off x="4432515" y="4925878"/>
            <a:ext cx="495946" cy="5114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96993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tock numbers on a digital display">
            <a:extLst>
              <a:ext uri="{FF2B5EF4-FFF2-40B4-BE49-F238E27FC236}">
                <a16:creationId xmlns:a16="http://schemas.microsoft.com/office/drawing/2014/main" id="{A8ED5D3F-3943-2C0A-0E6E-BD0FA8B937F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5B78C314-58EF-4C02-A655-DF298C0C15B9}"/>
              </a:ext>
            </a:extLst>
          </p:cNvPr>
          <p:cNvSpPr/>
          <p:nvPr/>
        </p:nvSpPr>
        <p:spPr>
          <a:xfrm>
            <a:off x="784170" y="682785"/>
            <a:ext cx="4686732" cy="5082583"/>
          </a:xfrm>
          <a:prstGeom prst="ellipse">
            <a:avLst/>
          </a:prstGeom>
          <a:solidFill>
            <a:schemeClr val="bg1"/>
          </a:solidFill>
          <a:ln>
            <a:solidFill>
              <a:srgbClr val="7641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TOPIC </a:t>
            </a:r>
            <a:r>
              <a:rPr kumimoji="0" lang="en-US" sz="3600" b="1" i="0" u="none" strike="noStrike" kern="1200" cap="none" spc="0" normalizeH="0" baseline="0" noProof="0" dirty="0">
                <a:ln>
                  <a:noFill/>
                </a:ln>
                <a:solidFill>
                  <a:srgbClr val="FE0000"/>
                </a:solidFill>
                <a:effectLst/>
                <a:uLnTx/>
                <a:uFillTx/>
                <a:latin typeface="Century Gothic" panose="020B0502020202020204" pitchFamily="34" charset="0"/>
                <a:ea typeface="+mn-ea"/>
                <a:cs typeface="+mn-cs"/>
              </a:rPr>
              <a:t>1</a:t>
            </a:r>
            <a:endParaRPr kumimoji="0" lang="en-IN" sz="2800" b="1" i="0" u="none" strike="noStrike" kern="1200" cap="none" spc="0" normalizeH="0" baseline="0" noProof="0" dirty="0">
              <a:ln>
                <a:noFill/>
              </a:ln>
              <a:solidFill>
                <a:srgbClr val="FE0000"/>
              </a:solidFill>
              <a:effectLst/>
              <a:uLnTx/>
              <a:uFillTx/>
              <a:latin typeface="Century Gothic" panose="020B0502020202020204" pitchFamily="34" charset="0"/>
              <a:ea typeface="+mn-ea"/>
              <a:cs typeface="+mn-cs"/>
            </a:endParaRPr>
          </a:p>
        </p:txBody>
      </p:sp>
      <p:sp>
        <p:nvSpPr>
          <p:cNvPr id="2" name="Oval 1">
            <a:extLst>
              <a:ext uri="{FF2B5EF4-FFF2-40B4-BE49-F238E27FC236}">
                <a16:creationId xmlns:a16="http://schemas.microsoft.com/office/drawing/2014/main" id="{31738B37-CAA5-FE16-4F28-A465287E6F46}"/>
              </a:ext>
            </a:extLst>
          </p:cNvPr>
          <p:cNvSpPr/>
          <p:nvPr/>
        </p:nvSpPr>
        <p:spPr>
          <a:xfrm>
            <a:off x="4184542" y="790414"/>
            <a:ext cx="495946" cy="511444"/>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Oval 2">
            <a:extLst>
              <a:ext uri="{FF2B5EF4-FFF2-40B4-BE49-F238E27FC236}">
                <a16:creationId xmlns:a16="http://schemas.microsoft.com/office/drawing/2014/main" id="{2BA6B4E6-F2B2-6FD9-1B82-19C5DE846799}"/>
              </a:ext>
            </a:extLst>
          </p:cNvPr>
          <p:cNvSpPr/>
          <p:nvPr/>
        </p:nvSpPr>
        <p:spPr>
          <a:xfrm>
            <a:off x="7584914" y="682785"/>
            <a:ext cx="495946" cy="511444"/>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CE4F9417-E203-FCD2-1056-FB708D249002}"/>
              </a:ext>
            </a:extLst>
          </p:cNvPr>
          <p:cNvSpPr/>
          <p:nvPr/>
        </p:nvSpPr>
        <p:spPr>
          <a:xfrm>
            <a:off x="10275376" y="1972159"/>
            <a:ext cx="495946" cy="511444"/>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28AD2086-2262-BE10-A00B-B48C1E09E7C2}"/>
              </a:ext>
            </a:extLst>
          </p:cNvPr>
          <p:cNvSpPr/>
          <p:nvPr/>
        </p:nvSpPr>
        <p:spPr>
          <a:xfrm>
            <a:off x="10027403" y="5181600"/>
            <a:ext cx="495946" cy="511444"/>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DEC102C4-C979-A7AF-375F-C3CB7E7C7963}"/>
              </a:ext>
            </a:extLst>
          </p:cNvPr>
          <p:cNvSpPr/>
          <p:nvPr/>
        </p:nvSpPr>
        <p:spPr>
          <a:xfrm>
            <a:off x="7383436" y="5765368"/>
            <a:ext cx="495946" cy="511444"/>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315D8FD-D40B-D0CD-88C1-31017DE403C6}"/>
              </a:ext>
            </a:extLst>
          </p:cNvPr>
          <p:cNvSpPr txBox="1"/>
          <p:nvPr/>
        </p:nvSpPr>
        <p:spPr>
          <a:xfrm>
            <a:off x="7048481" y="1301858"/>
            <a:ext cx="1661802" cy="769441"/>
          </a:xfrm>
          <a:prstGeom prst="rect">
            <a:avLst/>
          </a:prstGeom>
          <a:noFill/>
        </p:spPr>
        <p:txBody>
          <a:bodyPr wrap="none" rtlCol="0">
            <a:spAutoFit/>
          </a:bodyPr>
          <a:lstStyle/>
          <a:p>
            <a:r>
              <a:rPr lang="en-US" sz="4400" dirty="0">
                <a:solidFill>
                  <a:schemeClr val="bg1"/>
                </a:solidFill>
              </a:rPr>
              <a:t>Text 1 </a:t>
            </a:r>
            <a:endParaRPr lang="en-IN" sz="4400" dirty="0">
              <a:solidFill>
                <a:schemeClr val="bg1"/>
              </a:solidFill>
            </a:endParaRPr>
          </a:p>
        </p:txBody>
      </p:sp>
      <p:sp>
        <p:nvSpPr>
          <p:cNvPr id="6" name="TextBox 5">
            <a:extLst>
              <a:ext uri="{FF2B5EF4-FFF2-40B4-BE49-F238E27FC236}">
                <a16:creationId xmlns:a16="http://schemas.microsoft.com/office/drawing/2014/main" id="{8A2C193C-4C5C-1339-A4B0-2A9CCAFF85F0}"/>
              </a:ext>
            </a:extLst>
          </p:cNvPr>
          <p:cNvSpPr txBox="1"/>
          <p:nvPr/>
        </p:nvSpPr>
        <p:spPr>
          <a:xfrm>
            <a:off x="9692448" y="2659559"/>
            <a:ext cx="1661802" cy="769441"/>
          </a:xfrm>
          <a:prstGeom prst="rect">
            <a:avLst/>
          </a:prstGeom>
          <a:noFill/>
        </p:spPr>
        <p:txBody>
          <a:bodyPr wrap="none" rtlCol="0">
            <a:spAutoFit/>
          </a:bodyPr>
          <a:lstStyle/>
          <a:p>
            <a:r>
              <a:rPr lang="en-US" sz="4400" dirty="0">
                <a:solidFill>
                  <a:schemeClr val="bg1"/>
                </a:solidFill>
              </a:rPr>
              <a:t>Text 2 </a:t>
            </a:r>
            <a:endParaRPr lang="en-IN" sz="4400" dirty="0">
              <a:solidFill>
                <a:schemeClr val="bg1"/>
              </a:solidFill>
            </a:endParaRPr>
          </a:p>
        </p:txBody>
      </p:sp>
      <p:sp>
        <p:nvSpPr>
          <p:cNvPr id="7" name="TextBox 6">
            <a:extLst>
              <a:ext uri="{FF2B5EF4-FFF2-40B4-BE49-F238E27FC236}">
                <a16:creationId xmlns:a16="http://schemas.microsoft.com/office/drawing/2014/main" id="{C979B1C5-8328-F480-CA35-6595DEE5E2FB}"/>
              </a:ext>
            </a:extLst>
          </p:cNvPr>
          <p:cNvSpPr txBox="1"/>
          <p:nvPr/>
        </p:nvSpPr>
        <p:spPr>
          <a:xfrm>
            <a:off x="9444475" y="5790768"/>
            <a:ext cx="1661802" cy="769441"/>
          </a:xfrm>
          <a:prstGeom prst="rect">
            <a:avLst/>
          </a:prstGeom>
          <a:noFill/>
        </p:spPr>
        <p:txBody>
          <a:bodyPr wrap="none" rtlCol="0">
            <a:spAutoFit/>
          </a:bodyPr>
          <a:lstStyle/>
          <a:p>
            <a:r>
              <a:rPr lang="en-US" sz="4400" dirty="0">
                <a:solidFill>
                  <a:schemeClr val="bg1"/>
                </a:solidFill>
              </a:rPr>
              <a:t>Text 3 </a:t>
            </a:r>
            <a:endParaRPr lang="en-IN" sz="4400" dirty="0">
              <a:solidFill>
                <a:schemeClr val="bg1"/>
              </a:solidFill>
            </a:endParaRPr>
          </a:p>
        </p:txBody>
      </p:sp>
      <p:sp>
        <p:nvSpPr>
          <p:cNvPr id="12" name="TextBox 11">
            <a:extLst>
              <a:ext uri="{FF2B5EF4-FFF2-40B4-BE49-F238E27FC236}">
                <a16:creationId xmlns:a16="http://schemas.microsoft.com/office/drawing/2014/main" id="{44E75C86-6387-EC37-C83C-481BCE9B2887}"/>
              </a:ext>
            </a:extLst>
          </p:cNvPr>
          <p:cNvSpPr txBox="1"/>
          <p:nvPr/>
        </p:nvSpPr>
        <p:spPr>
          <a:xfrm>
            <a:off x="6754013" y="4796879"/>
            <a:ext cx="1661802" cy="769441"/>
          </a:xfrm>
          <a:prstGeom prst="rect">
            <a:avLst/>
          </a:prstGeom>
          <a:noFill/>
        </p:spPr>
        <p:txBody>
          <a:bodyPr wrap="none" rtlCol="0">
            <a:spAutoFit/>
          </a:bodyPr>
          <a:lstStyle/>
          <a:p>
            <a:r>
              <a:rPr lang="en-US" sz="4400" dirty="0">
                <a:solidFill>
                  <a:schemeClr val="bg1"/>
                </a:solidFill>
              </a:rPr>
              <a:t>Text 4 </a:t>
            </a:r>
            <a:endParaRPr lang="en-IN" sz="4400" dirty="0">
              <a:solidFill>
                <a:schemeClr val="bg1"/>
              </a:solidFill>
            </a:endParaRPr>
          </a:p>
        </p:txBody>
      </p:sp>
    </p:spTree>
    <p:extLst>
      <p:ext uri="{BB962C8B-B14F-4D97-AF65-F5344CB8AC3E}">
        <p14:creationId xmlns:p14="http://schemas.microsoft.com/office/powerpoint/2010/main" val="2056278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26_Office Theme">
  <a:themeElements>
    <a:clrScheme name="Custom 83">
      <a:dk1>
        <a:sysClr val="windowText" lastClr="000000"/>
      </a:dk1>
      <a:lt1>
        <a:sysClr val="window" lastClr="FFFFFF"/>
      </a:lt1>
      <a:dk2>
        <a:srgbClr val="44546A"/>
      </a:dk2>
      <a:lt2>
        <a:srgbClr val="E7E6E6"/>
      </a:lt2>
      <a:accent1>
        <a:srgbClr val="FFC000"/>
      </a:accent1>
      <a:accent2>
        <a:srgbClr val="FF9900"/>
      </a:accent2>
      <a:accent3>
        <a:srgbClr val="A5A5A5"/>
      </a:accent3>
      <a:accent4>
        <a:srgbClr val="8496B0"/>
      </a:accent4>
      <a:accent5>
        <a:srgbClr val="ADB9CA"/>
      </a:accent5>
      <a:accent6>
        <a:srgbClr val="9CC3E5"/>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TotalTime>
  <Words>192</Words>
  <Application>Microsoft Office PowerPoint</Application>
  <PresentationFormat>Widescreen</PresentationFormat>
  <Paragraphs>34</Paragraphs>
  <Slides>9</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9</vt:i4>
      </vt:variant>
    </vt:vector>
  </HeadingPairs>
  <TitlesOfParts>
    <vt:vector size="20" baseType="lpstr">
      <vt:lpstr>American Purpose</vt:lpstr>
      <vt:lpstr>Aptos</vt:lpstr>
      <vt:lpstr>Aptos Display</vt:lpstr>
      <vt:lpstr>Arial</vt:lpstr>
      <vt:lpstr>Bristle Brush Script Demo</vt:lpstr>
      <vt:lpstr>Calibri</vt:lpstr>
      <vt:lpstr>Calibri Light</vt:lpstr>
      <vt:lpstr>Century Gothic</vt:lpstr>
      <vt:lpstr>Raleway</vt:lpstr>
      <vt:lpstr>Office Theme</vt:lpstr>
      <vt:lpstr>26_Office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Parijat Chakraborty Store</dc:creator>
  <cp:lastModifiedBy>Parijat Chakraborty Store</cp:lastModifiedBy>
  <cp:revision>1</cp:revision>
  <dcterms:created xsi:type="dcterms:W3CDTF">2025-05-07T19:28:03Z</dcterms:created>
  <dcterms:modified xsi:type="dcterms:W3CDTF">2025-05-08T15:01:45Z</dcterms:modified>
</cp:coreProperties>
</file>